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notesSlides/notesSlide7.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notesSlides/notesSlide8.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notesSlides/notesSlide9.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drawings/drawing1.xml" ContentType="application/vnd.openxmlformats-officedocument.drawingml.chartshapes+xml"/>
  <Override PartName="/ppt/charts/chart25.xml" ContentType="application/vnd.openxmlformats-officedocument.drawingml.chart+xml"/>
  <Override PartName="/ppt/drawings/drawing2.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80" r:id="rId5"/>
  </p:sldMasterIdLst>
  <p:notesMasterIdLst>
    <p:notesMasterId r:id="rId24"/>
  </p:notesMasterIdLst>
  <p:sldIdLst>
    <p:sldId id="4311" r:id="rId6"/>
    <p:sldId id="4378" r:id="rId7"/>
    <p:sldId id="4025" r:id="rId8"/>
    <p:sldId id="4418" r:id="rId9"/>
    <p:sldId id="4323" r:id="rId10"/>
    <p:sldId id="4433" r:id="rId11"/>
    <p:sldId id="4221" r:id="rId12"/>
    <p:sldId id="4003" r:id="rId13"/>
    <p:sldId id="3995" r:id="rId14"/>
    <p:sldId id="4380" r:id="rId15"/>
    <p:sldId id="4419" r:id="rId16"/>
    <p:sldId id="4262" r:id="rId17"/>
    <p:sldId id="4437" r:id="rId18"/>
    <p:sldId id="4442" r:id="rId19"/>
    <p:sldId id="4329" r:id="rId20"/>
    <p:sldId id="4381" r:id="rId21"/>
    <p:sldId id="4443" r:id="rId22"/>
    <p:sldId id="4412" r:id="rId2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B79501-A6AE-BBF3-178B-ACAF7382E359}" name="Pierre Mariani R." initials="PM" userId="S::pmariani@bcentral.cl::be671b3b-943f-4dd2-a90e-188c04a6643b" providerId="AD"/>
  <p188:author id="{900B345A-F81C-D6F3-1294-E01F37BEF7A5}" name="Rosanna Costa C." initials="RC" userId="S::rcosta@bcentral.cl::ed6e2648-34ca-44d4-abeb-ade464eb4f38" providerId="AD"/>
  <p188:author id="{643B93EF-23E8-6418-17A6-8B0654C44278}" name="Carlos Villegas T" initials="CV" userId="S::cvillegas@bcentral.cl::641ed3e7-3644-41d2-a87f-d860b77f7e0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BCD43"/>
    <a:srgbClr val="1D243B"/>
    <a:srgbClr val="3D4753"/>
    <a:srgbClr val="C9D0DD"/>
    <a:srgbClr val="FF8669"/>
    <a:srgbClr val="627392"/>
    <a:srgbClr val="476D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65732F-85D2-4FF3-AC7A-AFE32180C8A1}" v="39" dt="2025-03-31T20:54:12.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51" autoAdjust="0"/>
  </p:normalViewPr>
  <p:slideViewPr>
    <p:cSldViewPr snapToGrid="0">
      <p:cViewPr varScale="1">
        <p:scale>
          <a:sx n="63" d="100"/>
          <a:sy n="63" d="100"/>
        </p:scale>
        <p:origin x="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o Soto G." userId="d0188d1a-0473-4861-8b50-dce62b4420c1" providerId="ADAL" clId="{C865732F-85D2-4FF3-AC7A-AFE32180C8A1}"/>
    <pc:docChg chg="custSel addSld delSld modSld sldOrd">
      <pc:chgData name="Claudio Soto G." userId="d0188d1a-0473-4861-8b50-dce62b4420c1" providerId="ADAL" clId="{C865732F-85D2-4FF3-AC7A-AFE32180C8A1}" dt="2025-03-31T20:54:12.789" v="1946"/>
      <pc:docMkLst>
        <pc:docMk/>
      </pc:docMkLst>
      <pc:sldChg chg="modSp mod">
        <pc:chgData name="Claudio Soto G." userId="d0188d1a-0473-4861-8b50-dce62b4420c1" providerId="ADAL" clId="{C865732F-85D2-4FF3-AC7A-AFE32180C8A1}" dt="2025-03-31T20:50:16.233" v="1699" actId="1036"/>
        <pc:sldMkLst>
          <pc:docMk/>
          <pc:sldMk cId="2890157405" sldId="3995"/>
        </pc:sldMkLst>
        <pc:spChg chg="mod">
          <ac:chgData name="Claudio Soto G." userId="d0188d1a-0473-4861-8b50-dce62b4420c1" providerId="ADAL" clId="{C865732F-85D2-4FF3-AC7A-AFE32180C8A1}" dt="2025-03-31T20:50:16.233" v="1699" actId="1036"/>
          <ac:spMkLst>
            <pc:docMk/>
            <pc:sldMk cId="2890157405" sldId="3995"/>
            <ac:spMk id="5" creationId="{FCC2DD4C-A01E-3E4C-9847-FC8E857E45C8}"/>
          </ac:spMkLst>
        </pc:spChg>
      </pc:sldChg>
      <pc:sldChg chg="addSp modSp mod">
        <pc:chgData name="Claudio Soto G." userId="d0188d1a-0473-4861-8b50-dce62b4420c1" providerId="ADAL" clId="{C865732F-85D2-4FF3-AC7A-AFE32180C8A1}" dt="2025-03-31T20:49:25.557" v="1570" actId="255"/>
        <pc:sldMkLst>
          <pc:docMk/>
          <pc:sldMk cId="3766913978" sldId="4003"/>
        </pc:sldMkLst>
        <pc:spChg chg="mod">
          <ac:chgData name="Claudio Soto G." userId="d0188d1a-0473-4861-8b50-dce62b4420c1" providerId="ADAL" clId="{C865732F-85D2-4FF3-AC7A-AFE32180C8A1}" dt="2025-03-31T20:49:25.557" v="1570" actId="255"/>
          <ac:spMkLst>
            <pc:docMk/>
            <pc:sldMk cId="3766913978" sldId="4003"/>
            <ac:spMk id="2" creationId="{00000000-0000-0000-0000-000000000000}"/>
          </ac:spMkLst>
        </pc:spChg>
        <pc:spChg chg="add mod">
          <ac:chgData name="Claudio Soto G." userId="d0188d1a-0473-4861-8b50-dce62b4420c1" providerId="ADAL" clId="{C865732F-85D2-4FF3-AC7A-AFE32180C8A1}" dt="2025-03-31T15:17:59.378" v="83" actId="1038"/>
          <ac:spMkLst>
            <pc:docMk/>
            <pc:sldMk cId="3766913978" sldId="4003"/>
            <ac:spMk id="13" creationId="{D7D2C26D-5B4F-B4E6-32B2-567905EDDA76}"/>
          </ac:spMkLst>
        </pc:spChg>
        <pc:spChg chg="add mod">
          <ac:chgData name="Claudio Soto G." userId="d0188d1a-0473-4861-8b50-dce62b4420c1" providerId="ADAL" clId="{C865732F-85D2-4FF3-AC7A-AFE32180C8A1}" dt="2025-03-31T15:17:59.378" v="83" actId="1038"/>
          <ac:spMkLst>
            <pc:docMk/>
            <pc:sldMk cId="3766913978" sldId="4003"/>
            <ac:spMk id="14" creationId="{DDC4EDEF-7BD1-BBAA-EBD3-5AB0475A4BE1}"/>
          </ac:spMkLst>
        </pc:spChg>
        <pc:graphicFrameChg chg="add mod">
          <ac:chgData name="Claudio Soto G." userId="d0188d1a-0473-4861-8b50-dce62b4420c1" providerId="ADAL" clId="{C865732F-85D2-4FF3-AC7A-AFE32180C8A1}" dt="2025-03-31T15:17:59.378" v="83" actId="1038"/>
          <ac:graphicFrameMkLst>
            <pc:docMk/>
            <pc:sldMk cId="3766913978" sldId="4003"/>
            <ac:graphicFrameMk id="15" creationId="{6C098488-8068-7ECB-52D7-1341DBE9CC8D}"/>
          </ac:graphicFrameMkLst>
        </pc:graphicFrameChg>
      </pc:sldChg>
      <pc:sldChg chg="delSp del mod">
        <pc:chgData name="Claudio Soto G." userId="d0188d1a-0473-4861-8b50-dce62b4420c1" providerId="ADAL" clId="{C865732F-85D2-4FF3-AC7A-AFE32180C8A1}" dt="2025-03-31T15:18:01.722" v="84" actId="47"/>
        <pc:sldMkLst>
          <pc:docMk/>
          <pc:sldMk cId="1669714446" sldId="4009"/>
        </pc:sldMkLst>
        <pc:spChg chg="del">
          <ac:chgData name="Claudio Soto G." userId="d0188d1a-0473-4861-8b50-dce62b4420c1" providerId="ADAL" clId="{C865732F-85D2-4FF3-AC7A-AFE32180C8A1}" dt="2025-03-31T15:17:51.661" v="3" actId="21"/>
          <ac:spMkLst>
            <pc:docMk/>
            <pc:sldMk cId="1669714446" sldId="4009"/>
            <ac:spMk id="3" creationId="{DDC4EDEF-7BD1-BBAA-EBD3-5AB0475A4BE1}"/>
          </ac:spMkLst>
        </pc:spChg>
        <pc:spChg chg="del">
          <ac:chgData name="Claudio Soto G." userId="d0188d1a-0473-4861-8b50-dce62b4420c1" providerId="ADAL" clId="{C865732F-85D2-4FF3-AC7A-AFE32180C8A1}" dt="2025-03-31T15:17:51.661" v="3" actId="21"/>
          <ac:spMkLst>
            <pc:docMk/>
            <pc:sldMk cId="1669714446" sldId="4009"/>
            <ac:spMk id="12" creationId="{D7D2C26D-5B4F-B4E6-32B2-567905EDDA76}"/>
          </ac:spMkLst>
        </pc:spChg>
        <pc:graphicFrameChg chg="del">
          <ac:chgData name="Claudio Soto G." userId="d0188d1a-0473-4861-8b50-dce62b4420c1" providerId="ADAL" clId="{C865732F-85D2-4FF3-AC7A-AFE32180C8A1}" dt="2025-03-31T15:17:51.661" v="3" actId="21"/>
          <ac:graphicFrameMkLst>
            <pc:docMk/>
            <pc:sldMk cId="1669714446" sldId="4009"/>
            <ac:graphicFrameMk id="2" creationId="{6C098488-8068-7ECB-52D7-1341DBE9CC8D}"/>
          </ac:graphicFrameMkLst>
        </pc:graphicFrameChg>
      </pc:sldChg>
      <pc:sldChg chg="delSp modSp del mod">
        <pc:chgData name="Claudio Soto G." userId="d0188d1a-0473-4861-8b50-dce62b4420c1" providerId="ADAL" clId="{C865732F-85D2-4FF3-AC7A-AFE32180C8A1}" dt="2025-03-31T15:44:02.644" v="538" actId="47"/>
        <pc:sldMkLst>
          <pc:docMk/>
          <pc:sldMk cId="3400207181" sldId="4220"/>
        </pc:sldMkLst>
        <pc:spChg chg="del">
          <ac:chgData name="Claudio Soto G." userId="d0188d1a-0473-4861-8b50-dce62b4420c1" providerId="ADAL" clId="{C865732F-85D2-4FF3-AC7A-AFE32180C8A1}" dt="2025-03-31T15:43:19.706" v="423" actId="21"/>
          <ac:spMkLst>
            <pc:docMk/>
            <pc:sldMk cId="3400207181" sldId="4220"/>
            <ac:spMk id="23" creationId="{FC5D652A-CCB9-4B91-B007-0A3496E8729D}"/>
          </ac:spMkLst>
        </pc:spChg>
        <pc:spChg chg="del">
          <ac:chgData name="Claudio Soto G." userId="d0188d1a-0473-4861-8b50-dce62b4420c1" providerId="ADAL" clId="{C865732F-85D2-4FF3-AC7A-AFE32180C8A1}" dt="2025-03-31T15:43:19.706" v="423" actId="21"/>
          <ac:spMkLst>
            <pc:docMk/>
            <pc:sldMk cId="3400207181" sldId="4220"/>
            <ac:spMk id="24" creationId="{2971C595-75D7-4FAA-86CB-777155EEBF2C}"/>
          </ac:spMkLst>
        </pc:spChg>
        <pc:graphicFrameChg chg="del mod">
          <ac:chgData name="Claudio Soto G." userId="d0188d1a-0473-4861-8b50-dce62b4420c1" providerId="ADAL" clId="{C865732F-85D2-4FF3-AC7A-AFE32180C8A1}" dt="2025-03-31T15:43:19.706" v="423" actId="21"/>
          <ac:graphicFrameMkLst>
            <pc:docMk/>
            <pc:sldMk cId="3400207181" sldId="4220"/>
            <ac:graphicFrameMk id="2" creationId="{40E633B0-2F82-4CA0-96A4-0F43392EE99C}"/>
          </ac:graphicFrameMkLst>
        </pc:graphicFrameChg>
      </pc:sldChg>
      <pc:sldChg chg="modSp mod">
        <pc:chgData name="Claudio Soto G." userId="d0188d1a-0473-4861-8b50-dce62b4420c1" providerId="ADAL" clId="{C865732F-85D2-4FF3-AC7A-AFE32180C8A1}" dt="2025-03-31T20:49:40.985" v="1617" actId="1035"/>
        <pc:sldMkLst>
          <pc:docMk/>
          <pc:sldMk cId="3926085121" sldId="4221"/>
        </pc:sldMkLst>
        <pc:spChg chg="mod">
          <ac:chgData name="Claudio Soto G." userId="d0188d1a-0473-4861-8b50-dce62b4420c1" providerId="ADAL" clId="{C865732F-85D2-4FF3-AC7A-AFE32180C8A1}" dt="2025-03-31T20:49:40.985" v="1617" actId="1035"/>
          <ac:spMkLst>
            <pc:docMk/>
            <pc:sldMk cId="3926085121" sldId="4221"/>
            <ac:spMk id="8" creationId="{5C0B8D87-0FAE-7E5A-3599-0B1FAAC8E3FE}"/>
          </ac:spMkLst>
        </pc:spChg>
      </pc:sldChg>
      <pc:sldChg chg="delSp modSp mod ord">
        <pc:chgData name="Claudio Soto G." userId="d0188d1a-0473-4861-8b50-dce62b4420c1" providerId="ADAL" clId="{C865732F-85D2-4FF3-AC7A-AFE32180C8A1}" dt="2025-03-31T15:45:50.867" v="627"/>
        <pc:sldMkLst>
          <pc:docMk/>
          <pc:sldMk cId="1792905173" sldId="4262"/>
        </pc:sldMkLst>
        <pc:spChg chg="mod">
          <ac:chgData name="Claudio Soto G." userId="d0188d1a-0473-4861-8b50-dce62b4420c1" providerId="ADAL" clId="{C865732F-85D2-4FF3-AC7A-AFE32180C8A1}" dt="2025-03-31T15:18:52.751" v="235" actId="1038"/>
          <ac:spMkLst>
            <pc:docMk/>
            <pc:sldMk cId="1792905173" sldId="4262"/>
            <ac:spMk id="5" creationId="{09462C37-F249-193A-EA44-854FB6055D19}"/>
          </ac:spMkLst>
        </pc:spChg>
        <pc:spChg chg="mod">
          <ac:chgData name="Claudio Soto G." userId="d0188d1a-0473-4861-8b50-dce62b4420c1" providerId="ADAL" clId="{C865732F-85D2-4FF3-AC7A-AFE32180C8A1}" dt="2025-03-31T15:18:34.425" v="155" actId="1076"/>
          <ac:spMkLst>
            <pc:docMk/>
            <pc:sldMk cId="1792905173" sldId="4262"/>
            <ac:spMk id="7" creationId="{AC3A5542-F706-352D-FCF3-3CB66D5247E8}"/>
          </ac:spMkLst>
        </pc:spChg>
        <pc:spChg chg="mod">
          <ac:chgData name="Claudio Soto G." userId="d0188d1a-0473-4861-8b50-dce62b4420c1" providerId="ADAL" clId="{C865732F-85D2-4FF3-AC7A-AFE32180C8A1}" dt="2025-03-31T15:18:52.751" v="235" actId="1038"/>
          <ac:spMkLst>
            <pc:docMk/>
            <pc:sldMk cId="1792905173" sldId="4262"/>
            <ac:spMk id="8" creationId="{60E0CB63-B0EB-2D8C-CE99-C4C3FC811A22}"/>
          </ac:spMkLst>
        </pc:spChg>
        <pc:spChg chg="del">
          <ac:chgData name="Claudio Soto G." userId="d0188d1a-0473-4861-8b50-dce62b4420c1" providerId="ADAL" clId="{C865732F-85D2-4FF3-AC7A-AFE32180C8A1}" dt="2025-03-31T15:18:18.009" v="85" actId="478"/>
          <ac:spMkLst>
            <pc:docMk/>
            <pc:sldMk cId="1792905173" sldId="4262"/>
            <ac:spMk id="12" creationId="{457A9A4C-F4EF-58BE-917C-04CA22727F67}"/>
          </ac:spMkLst>
        </pc:spChg>
        <pc:spChg chg="del">
          <ac:chgData name="Claudio Soto G." userId="d0188d1a-0473-4861-8b50-dce62b4420c1" providerId="ADAL" clId="{C865732F-85D2-4FF3-AC7A-AFE32180C8A1}" dt="2025-03-31T15:18:18.009" v="85" actId="478"/>
          <ac:spMkLst>
            <pc:docMk/>
            <pc:sldMk cId="1792905173" sldId="4262"/>
            <ac:spMk id="15" creationId="{569DD094-F0FE-EC7B-9993-68BDEBCA1F36}"/>
          </ac:spMkLst>
        </pc:spChg>
        <pc:picChg chg="mod">
          <ac:chgData name="Claudio Soto G." userId="d0188d1a-0473-4861-8b50-dce62b4420c1" providerId="ADAL" clId="{C865732F-85D2-4FF3-AC7A-AFE32180C8A1}" dt="2025-03-31T15:18:40.726" v="178" actId="1038"/>
          <ac:picMkLst>
            <pc:docMk/>
            <pc:sldMk cId="1792905173" sldId="4262"/>
            <ac:picMk id="4" creationId="{02677484-4DBD-FCB6-CD02-0DC959EDD389}"/>
          </ac:picMkLst>
        </pc:picChg>
        <pc:picChg chg="del">
          <ac:chgData name="Claudio Soto G." userId="d0188d1a-0473-4861-8b50-dce62b4420c1" providerId="ADAL" clId="{C865732F-85D2-4FF3-AC7A-AFE32180C8A1}" dt="2025-03-31T15:18:18.009" v="85" actId="478"/>
          <ac:picMkLst>
            <pc:docMk/>
            <pc:sldMk cId="1792905173" sldId="4262"/>
            <ac:picMk id="6" creationId="{026567B7-9A14-0905-4C51-02BD125CDB45}"/>
          </ac:picMkLst>
        </pc:picChg>
      </pc:sldChg>
      <pc:sldChg chg="delSp modSp mod">
        <pc:chgData name="Claudio Soto G." userId="d0188d1a-0473-4861-8b50-dce62b4420c1" providerId="ADAL" clId="{C865732F-85D2-4FF3-AC7A-AFE32180C8A1}" dt="2025-03-31T15:46:36.790" v="662" actId="1036"/>
        <pc:sldMkLst>
          <pc:docMk/>
          <pc:sldMk cId="3644782642" sldId="4329"/>
        </pc:sldMkLst>
        <pc:spChg chg="mod">
          <ac:chgData name="Claudio Soto G." userId="d0188d1a-0473-4861-8b50-dce62b4420c1" providerId="ADAL" clId="{C865732F-85D2-4FF3-AC7A-AFE32180C8A1}" dt="2025-03-31T15:46:36.790" v="662" actId="1036"/>
          <ac:spMkLst>
            <pc:docMk/>
            <pc:sldMk cId="3644782642" sldId="4329"/>
            <ac:spMk id="3" creationId="{B383D5C9-6B14-BD74-55AC-79F3B9B43272}"/>
          </ac:spMkLst>
        </pc:spChg>
        <pc:picChg chg="del">
          <ac:chgData name="Claudio Soto G." userId="d0188d1a-0473-4861-8b50-dce62b4420c1" providerId="ADAL" clId="{C865732F-85D2-4FF3-AC7A-AFE32180C8A1}" dt="2025-03-31T15:22:30.563" v="411" actId="478"/>
          <ac:picMkLst>
            <pc:docMk/>
            <pc:sldMk cId="3644782642" sldId="4329"/>
            <ac:picMk id="13" creationId="{B0DEB27D-8D58-E5F7-C4DD-1C2637A6BC75}"/>
          </ac:picMkLst>
        </pc:picChg>
        <pc:picChg chg="del">
          <ac:chgData name="Claudio Soto G." userId="d0188d1a-0473-4861-8b50-dce62b4420c1" providerId="ADAL" clId="{C865732F-85D2-4FF3-AC7A-AFE32180C8A1}" dt="2025-03-31T15:22:32.901" v="412" actId="478"/>
          <ac:picMkLst>
            <pc:docMk/>
            <pc:sldMk cId="3644782642" sldId="4329"/>
            <ac:picMk id="18" creationId="{2E0FF168-8E1E-EF62-2092-053FDB7DD931}"/>
          </ac:picMkLst>
        </pc:picChg>
      </pc:sldChg>
      <pc:sldChg chg="addSp delSp modSp mod">
        <pc:chgData name="Claudio Soto G." userId="d0188d1a-0473-4861-8b50-dce62b4420c1" providerId="ADAL" clId="{C865732F-85D2-4FF3-AC7A-AFE32180C8A1}" dt="2025-03-31T20:50:34.017" v="1720" actId="20577"/>
        <pc:sldMkLst>
          <pc:docMk/>
          <pc:sldMk cId="1909852269" sldId="4380"/>
        </pc:sldMkLst>
        <pc:spChg chg="mod">
          <ac:chgData name="Claudio Soto G." userId="d0188d1a-0473-4861-8b50-dce62b4420c1" providerId="ADAL" clId="{C865732F-85D2-4FF3-AC7A-AFE32180C8A1}" dt="2025-03-31T20:34:04.014" v="1412" actId="1037"/>
          <ac:spMkLst>
            <pc:docMk/>
            <pc:sldMk cId="1909852269" sldId="4380"/>
            <ac:spMk id="2" creationId="{F4F6B4B6-D4CD-FE17-1CCB-D3E47E283AA9}"/>
          </ac:spMkLst>
        </pc:spChg>
        <pc:spChg chg="del mod">
          <ac:chgData name="Claudio Soto G." userId="d0188d1a-0473-4861-8b50-dce62b4420c1" providerId="ADAL" clId="{C865732F-85D2-4FF3-AC7A-AFE32180C8A1}" dt="2025-03-31T15:17:32.109" v="1" actId="478"/>
          <ac:spMkLst>
            <pc:docMk/>
            <pc:sldMk cId="1909852269" sldId="4380"/>
            <ac:spMk id="4" creationId="{182B5E96-78D4-5E35-851B-05639BE6160F}"/>
          </ac:spMkLst>
        </pc:spChg>
        <pc:spChg chg="mod">
          <ac:chgData name="Claudio Soto G." userId="d0188d1a-0473-4861-8b50-dce62b4420c1" providerId="ADAL" clId="{C865732F-85D2-4FF3-AC7A-AFE32180C8A1}" dt="2025-03-31T20:34:04.014" v="1412" actId="1037"/>
          <ac:spMkLst>
            <pc:docMk/>
            <pc:sldMk cId="1909852269" sldId="4380"/>
            <ac:spMk id="5" creationId="{A908971C-B359-3DD6-CE75-E5B5603B83DD}"/>
          </ac:spMkLst>
        </pc:spChg>
        <pc:spChg chg="mod">
          <ac:chgData name="Claudio Soto G." userId="d0188d1a-0473-4861-8b50-dce62b4420c1" providerId="ADAL" clId="{C865732F-85D2-4FF3-AC7A-AFE32180C8A1}" dt="2025-03-31T20:33:52.974" v="1391" actId="1037"/>
          <ac:spMkLst>
            <pc:docMk/>
            <pc:sldMk cId="1909852269" sldId="4380"/>
            <ac:spMk id="8" creationId="{AE643E93-F2A7-81A4-974B-74A822693C9D}"/>
          </ac:spMkLst>
        </pc:spChg>
        <pc:spChg chg="del">
          <ac:chgData name="Claudio Soto G." userId="d0188d1a-0473-4861-8b50-dce62b4420c1" providerId="ADAL" clId="{C865732F-85D2-4FF3-AC7A-AFE32180C8A1}" dt="2025-03-31T15:17:37.007" v="2" actId="478"/>
          <ac:spMkLst>
            <pc:docMk/>
            <pc:sldMk cId="1909852269" sldId="4380"/>
            <ac:spMk id="10" creationId="{DD901B28-7AC9-3DBF-B523-3D3C93675B24}"/>
          </ac:spMkLst>
        </pc:spChg>
        <pc:spChg chg="mod">
          <ac:chgData name="Claudio Soto G." userId="d0188d1a-0473-4861-8b50-dce62b4420c1" providerId="ADAL" clId="{C865732F-85D2-4FF3-AC7A-AFE32180C8A1}" dt="2025-03-31T20:33:52.974" v="1391" actId="1037"/>
          <ac:spMkLst>
            <pc:docMk/>
            <pc:sldMk cId="1909852269" sldId="4380"/>
            <ac:spMk id="11" creationId="{F694465A-607C-4BFE-670B-8C8900094095}"/>
          </ac:spMkLst>
        </pc:spChg>
        <pc:spChg chg="mod">
          <ac:chgData name="Claudio Soto G." userId="d0188d1a-0473-4861-8b50-dce62b4420c1" providerId="ADAL" clId="{C865732F-85D2-4FF3-AC7A-AFE32180C8A1}" dt="2025-03-31T20:33:45.824" v="1357" actId="1038"/>
          <ac:spMkLst>
            <pc:docMk/>
            <pc:sldMk cId="1909852269" sldId="4380"/>
            <ac:spMk id="12" creationId="{EECF7486-619D-5E31-BE11-2AD7B56E9485}"/>
          </ac:spMkLst>
        </pc:spChg>
        <pc:spChg chg="mod">
          <ac:chgData name="Claudio Soto G." userId="d0188d1a-0473-4861-8b50-dce62b4420c1" providerId="ADAL" clId="{C865732F-85D2-4FF3-AC7A-AFE32180C8A1}" dt="2025-03-31T20:33:45.824" v="1357" actId="1038"/>
          <ac:spMkLst>
            <pc:docMk/>
            <pc:sldMk cId="1909852269" sldId="4380"/>
            <ac:spMk id="13" creationId="{961B0012-D144-81A5-BA60-D20C263630FD}"/>
          </ac:spMkLst>
        </pc:spChg>
        <pc:spChg chg="del">
          <ac:chgData name="Claudio Soto G." userId="d0188d1a-0473-4861-8b50-dce62b4420c1" providerId="ADAL" clId="{C865732F-85D2-4FF3-AC7A-AFE32180C8A1}" dt="2025-03-31T15:17:37.007" v="2" actId="478"/>
          <ac:spMkLst>
            <pc:docMk/>
            <pc:sldMk cId="1909852269" sldId="4380"/>
            <ac:spMk id="15" creationId="{A5213187-AC65-5E21-0ABD-39A6834D0FEF}"/>
          </ac:spMkLst>
        </pc:spChg>
        <pc:spChg chg="add mod">
          <ac:chgData name="Claudio Soto G." userId="d0188d1a-0473-4861-8b50-dce62b4420c1" providerId="ADAL" clId="{C865732F-85D2-4FF3-AC7A-AFE32180C8A1}" dt="2025-03-31T20:50:34.017" v="1720" actId="20577"/>
          <ac:spMkLst>
            <pc:docMk/>
            <pc:sldMk cId="1909852269" sldId="4380"/>
            <ac:spMk id="16" creationId="{3D36BE37-B9C1-E3FD-DD31-46748C1EF23F}"/>
          </ac:spMkLst>
        </pc:spChg>
        <pc:graphicFrameChg chg="del">
          <ac:chgData name="Claudio Soto G." userId="d0188d1a-0473-4861-8b50-dce62b4420c1" providerId="ADAL" clId="{C865732F-85D2-4FF3-AC7A-AFE32180C8A1}" dt="2025-03-31T15:17:37.007" v="2" actId="478"/>
          <ac:graphicFrameMkLst>
            <pc:docMk/>
            <pc:sldMk cId="1909852269" sldId="4380"/>
            <ac:graphicFrameMk id="3" creationId="{C2615143-C920-A9EA-E01E-88CB5A8022F6}"/>
          </ac:graphicFrameMkLst>
        </pc:graphicFrameChg>
        <pc:graphicFrameChg chg="mod">
          <ac:chgData name="Claudio Soto G." userId="d0188d1a-0473-4861-8b50-dce62b4420c1" providerId="ADAL" clId="{C865732F-85D2-4FF3-AC7A-AFE32180C8A1}" dt="2025-03-31T20:33:34.287" v="1312" actId="1038"/>
          <ac:graphicFrameMkLst>
            <pc:docMk/>
            <pc:sldMk cId="1909852269" sldId="4380"/>
            <ac:graphicFrameMk id="7" creationId="{96E483DE-9C51-F3C0-927F-826CC57A909B}"/>
          </ac:graphicFrameMkLst>
        </pc:graphicFrameChg>
        <pc:graphicFrameChg chg="mod">
          <ac:chgData name="Claudio Soto G." userId="d0188d1a-0473-4861-8b50-dce62b4420c1" providerId="ADAL" clId="{C865732F-85D2-4FF3-AC7A-AFE32180C8A1}" dt="2025-03-31T20:33:13.546" v="1276" actId="1038"/>
          <ac:graphicFrameMkLst>
            <pc:docMk/>
            <pc:sldMk cId="1909852269" sldId="4380"/>
            <ac:graphicFrameMk id="9" creationId="{1EB7A963-F77C-AC9D-D9A0-061255F55B58}"/>
          </ac:graphicFrameMkLst>
        </pc:graphicFrameChg>
        <pc:graphicFrameChg chg="mod">
          <ac:chgData name="Claudio Soto G." userId="d0188d1a-0473-4861-8b50-dce62b4420c1" providerId="ADAL" clId="{C865732F-85D2-4FF3-AC7A-AFE32180C8A1}" dt="2025-03-31T20:32:54.785" v="1212" actId="14100"/>
          <ac:graphicFrameMkLst>
            <pc:docMk/>
            <pc:sldMk cId="1909852269" sldId="4380"/>
            <ac:graphicFrameMk id="14" creationId="{2C820A71-D6B9-473D-A9FF-F1FCCB831DC9}"/>
          </ac:graphicFrameMkLst>
        </pc:graphicFrameChg>
      </pc:sldChg>
      <pc:sldChg chg="delSp modSp mod">
        <pc:chgData name="Claudio Soto G." userId="d0188d1a-0473-4861-8b50-dce62b4420c1" providerId="ADAL" clId="{C865732F-85D2-4FF3-AC7A-AFE32180C8A1}" dt="2025-03-31T20:52:34.613" v="1807" actId="255"/>
        <pc:sldMkLst>
          <pc:docMk/>
          <pc:sldMk cId="2659830305" sldId="4381"/>
        </pc:sldMkLst>
        <pc:spChg chg="mod">
          <ac:chgData name="Claudio Soto G." userId="d0188d1a-0473-4861-8b50-dce62b4420c1" providerId="ADAL" clId="{C865732F-85D2-4FF3-AC7A-AFE32180C8A1}" dt="2025-03-31T20:52:34.613" v="1807" actId="255"/>
          <ac:spMkLst>
            <pc:docMk/>
            <pc:sldMk cId="2659830305" sldId="4381"/>
            <ac:spMk id="2" creationId="{3748A781-A166-E91B-A11E-2FE24F6F7CC0}"/>
          </ac:spMkLst>
        </pc:spChg>
        <pc:spChg chg="mod">
          <ac:chgData name="Claudio Soto G." userId="d0188d1a-0473-4861-8b50-dce62b4420c1" providerId="ADAL" clId="{C865732F-85D2-4FF3-AC7A-AFE32180C8A1}" dt="2025-03-31T20:52:34.613" v="1807" actId="255"/>
          <ac:spMkLst>
            <pc:docMk/>
            <pc:sldMk cId="2659830305" sldId="4381"/>
            <ac:spMk id="3" creationId="{05099D07-2C69-77AA-7858-5F81619A500C}"/>
          </ac:spMkLst>
        </pc:spChg>
        <pc:spChg chg="mod">
          <ac:chgData name="Claudio Soto G." userId="d0188d1a-0473-4861-8b50-dce62b4420c1" providerId="ADAL" clId="{C865732F-85D2-4FF3-AC7A-AFE32180C8A1}" dt="2025-03-31T15:50:07.078" v="936" actId="1035"/>
          <ac:spMkLst>
            <pc:docMk/>
            <pc:sldMk cId="2659830305" sldId="4381"/>
            <ac:spMk id="4" creationId="{1B8D5C6E-015A-FDCE-8827-6C28893453C9}"/>
          </ac:spMkLst>
        </pc:spChg>
        <pc:spChg chg="del">
          <ac:chgData name="Claudio Soto G." userId="d0188d1a-0473-4861-8b50-dce62b4420c1" providerId="ADAL" clId="{C865732F-85D2-4FF3-AC7A-AFE32180C8A1}" dt="2025-03-31T15:46:47.614" v="663" actId="478"/>
          <ac:spMkLst>
            <pc:docMk/>
            <pc:sldMk cId="2659830305" sldId="4381"/>
            <ac:spMk id="5" creationId="{341B6D9F-70BE-3A75-D643-5E1DF4251CEA}"/>
          </ac:spMkLst>
        </pc:spChg>
        <pc:spChg chg="del">
          <ac:chgData name="Claudio Soto G." userId="d0188d1a-0473-4861-8b50-dce62b4420c1" providerId="ADAL" clId="{C865732F-85D2-4FF3-AC7A-AFE32180C8A1}" dt="2025-03-31T15:46:47.614" v="663" actId="478"/>
          <ac:spMkLst>
            <pc:docMk/>
            <pc:sldMk cId="2659830305" sldId="4381"/>
            <ac:spMk id="6" creationId="{903F3843-50FB-F4A2-F177-A3577F663154}"/>
          </ac:spMkLst>
        </pc:spChg>
        <pc:spChg chg="mod">
          <ac:chgData name="Claudio Soto G." userId="d0188d1a-0473-4861-8b50-dce62b4420c1" providerId="ADAL" clId="{C865732F-85D2-4FF3-AC7A-AFE32180C8A1}" dt="2025-03-31T15:49:02.440" v="861" actId="1076"/>
          <ac:spMkLst>
            <pc:docMk/>
            <pc:sldMk cId="2659830305" sldId="4381"/>
            <ac:spMk id="8" creationId="{31EBA51F-4162-9A01-AE94-11FE90018A87}"/>
          </ac:spMkLst>
        </pc:spChg>
        <pc:spChg chg="mod">
          <ac:chgData name="Claudio Soto G." userId="d0188d1a-0473-4861-8b50-dce62b4420c1" providerId="ADAL" clId="{C865732F-85D2-4FF3-AC7A-AFE32180C8A1}" dt="2025-03-31T15:48:36.597" v="854" actId="1036"/>
          <ac:spMkLst>
            <pc:docMk/>
            <pc:sldMk cId="2659830305" sldId="4381"/>
            <ac:spMk id="9" creationId="{A3FE2316-D66F-0FD9-9D6B-E646CBC89701}"/>
          </ac:spMkLst>
        </pc:spChg>
        <pc:spChg chg="mod">
          <ac:chgData name="Claudio Soto G." userId="d0188d1a-0473-4861-8b50-dce62b4420c1" providerId="ADAL" clId="{C865732F-85D2-4FF3-AC7A-AFE32180C8A1}" dt="2025-03-31T15:48:36.597" v="854" actId="1036"/>
          <ac:spMkLst>
            <pc:docMk/>
            <pc:sldMk cId="2659830305" sldId="4381"/>
            <ac:spMk id="11" creationId="{8C0C7B99-9881-BB65-F7D8-570FE68825A3}"/>
          </ac:spMkLst>
        </pc:spChg>
        <pc:graphicFrameChg chg="mod">
          <ac:chgData name="Claudio Soto G." userId="d0188d1a-0473-4861-8b50-dce62b4420c1" providerId="ADAL" clId="{C865732F-85D2-4FF3-AC7A-AFE32180C8A1}" dt="2025-03-31T15:49:34.759" v="866"/>
          <ac:graphicFrameMkLst>
            <pc:docMk/>
            <pc:sldMk cId="2659830305" sldId="4381"/>
            <ac:graphicFrameMk id="7" creationId="{4E17437B-6CD3-4E9E-BD81-57D58C169D71}"/>
          </ac:graphicFrameMkLst>
        </pc:graphicFrameChg>
        <pc:graphicFrameChg chg="mod">
          <ac:chgData name="Claudio Soto G." userId="d0188d1a-0473-4861-8b50-dce62b4420c1" providerId="ADAL" clId="{C865732F-85D2-4FF3-AC7A-AFE32180C8A1}" dt="2025-03-31T15:47:50.879" v="750" actId="14100"/>
          <ac:graphicFrameMkLst>
            <pc:docMk/>
            <pc:sldMk cId="2659830305" sldId="4381"/>
            <ac:graphicFrameMk id="12" creationId="{0F6F4861-FDD6-4218-BBB4-C1B41E0270C2}"/>
          </ac:graphicFrameMkLst>
        </pc:graphicFrameChg>
        <pc:graphicFrameChg chg="del">
          <ac:chgData name="Claudio Soto G." userId="d0188d1a-0473-4861-8b50-dce62b4420c1" providerId="ADAL" clId="{C865732F-85D2-4FF3-AC7A-AFE32180C8A1}" dt="2025-03-31T15:46:47.614" v="663" actId="478"/>
          <ac:graphicFrameMkLst>
            <pc:docMk/>
            <pc:sldMk cId="2659830305" sldId="4381"/>
            <ac:graphicFrameMk id="13" creationId="{7E6400AA-6FEE-4F1C-BE3F-E5CF20CAF1F1}"/>
          </ac:graphicFrameMkLst>
        </pc:graphicFrameChg>
      </pc:sldChg>
      <pc:sldChg chg="modSp mod">
        <pc:chgData name="Claudio Soto G." userId="d0188d1a-0473-4861-8b50-dce62b4420c1" providerId="ADAL" clId="{C865732F-85D2-4FF3-AC7A-AFE32180C8A1}" dt="2025-03-31T15:19:16.357" v="236" actId="255"/>
        <pc:sldMkLst>
          <pc:docMk/>
          <pc:sldMk cId="535889536" sldId="4418"/>
        </pc:sldMkLst>
        <pc:spChg chg="mod">
          <ac:chgData name="Claudio Soto G." userId="d0188d1a-0473-4861-8b50-dce62b4420c1" providerId="ADAL" clId="{C865732F-85D2-4FF3-AC7A-AFE32180C8A1}" dt="2025-03-31T15:19:16.357" v="236" actId="255"/>
          <ac:spMkLst>
            <pc:docMk/>
            <pc:sldMk cId="535889536" sldId="4418"/>
            <ac:spMk id="2" creationId="{DBBF2BEE-A686-62BB-1103-B5F5E45D8269}"/>
          </ac:spMkLst>
        </pc:spChg>
      </pc:sldChg>
      <pc:sldChg chg="delSp modSp mod ord">
        <pc:chgData name="Claudio Soto G." userId="d0188d1a-0473-4861-8b50-dce62b4420c1" providerId="ADAL" clId="{C865732F-85D2-4FF3-AC7A-AFE32180C8A1}" dt="2025-03-31T20:52:21.616" v="1806" actId="1038"/>
        <pc:sldMkLst>
          <pc:docMk/>
          <pc:sldMk cId="3481630303" sldId="4437"/>
        </pc:sldMkLst>
        <pc:spChg chg="mod">
          <ac:chgData name="Claudio Soto G." userId="d0188d1a-0473-4861-8b50-dce62b4420c1" providerId="ADAL" clId="{C865732F-85D2-4FF3-AC7A-AFE32180C8A1}" dt="2025-03-31T15:45:29.117" v="623" actId="1035"/>
          <ac:spMkLst>
            <pc:docMk/>
            <pc:sldMk cId="3481630303" sldId="4437"/>
            <ac:spMk id="3" creationId="{5F7B2A4D-BB03-2AD6-C61C-C39271F6E0C4}"/>
          </ac:spMkLst>
        </pc:spChg>
        <pc:spChg chg="mod">
          <ac:chgData name="Claudio Soto G." userId="d0188d1a-0473-4861-8b50-dce62b4420c1" providerId="ADAL" clId="{C865732F-85D2-4FF3-AC7A-AFE32180C8A1}" dt="2025-03-31T20:52:17.326" v="1787" actId="1036"/>
          <ac:spMkLst>
            <pc:docMk/>
            <pc:sldMk cId="3481630303" sldId="4437"/>
            <ac:spMk id="10" creationId="{11C22DBD-F74D-29E6-C4A7-C992B5C9C8E3}"/>
          </ac:spMkLst>
        </pc:spChg>
        <pc:spChg chg="del">
          <ac:chgData name="Claudio Soto G." userId="d0188d1a-0473-4861-8b50-dce62b4420c1" providerId="ADAL" clId="{C865732F-85D2-4FF3-AC7A-AFE32180C8A1}" dt="2025-03-31T20:51:14.294" v="1721" actId="478"/>
          <ac:spMkLst>
            <pc:docMk/>
            <pc:sldMk cId="3481630303" sldId="4437"/>
            <ac:spMk id="18" creationId="{AE7EB08C-B361-CFA5-1C7D-7B9364D155FA}"/>
          </ac:spMkLst>
        </pc:spChg>
        <pc:spChg chg="del">
          <ac:chgData name="Claudio Soto G." userId="d0188d1a-0473-4861-8b50-dce62b4420c1" providerId="ADAL" clId="{C865732F-85D2-4FF3-AC7A-AFE32180C8A1}" dt="2025-03-31T20:51:14.294" v="1721" actId="478"/>
          <ac:spMkLst>
            <pc:docMk/>
            <pc:sldMk cId="3481630303" sldId="4437"/>
            <ac:spMk id="19" creationId="{C2B6DFF3-9319-2613-CC42-223FE9E9845D}"/>
          </ac:spMkLst>
        </pc:spChg>
        <pc:spChg chg="mod">
          <ac:chgData name="Claudio Soto G." userId="d0188d1a-0473-4861-8b50-dce62b4420c1" providerId="ADAL" clId="{C865732F-85D2-4FF3-AC7A-AFE32180C8A1}" dt="2025-03-31T20:52:21.616" v="1806" actId="1038"/>
          <ac:spMkLst>
            <pc:docMk/>
            <pc:sldMk cId="3481630303" sldId="4437"/>
            <ac:spMk id="20" creationId="{17F41D56-5BFB-5AC2-C029-FF34AD48214A}"/>
          </ac:spMkLst>
        </pc:spChg>
        <pc:spChg chg="mod">
          <ac:chgData name="Claudio Soto G." userId="d0188d1a-0473-4861-8b50-dce62b4420c1" providerId="ADAL" clId="{C865732F-85D2-4FF3-AC7A-AFE32180C8A1}" dt="2025-03-31T20:51:22.465" v="1722" actId="1076"/>
          <ac:spMkLst>
            <pc:docMk/>
            <pc:sldMk cId="3481630303" sldId="4437"/>
            <ac:spMk id="21" creationId="{3B83DBC3-A8B6-B3EB-A7C5-430A2B4DA992}"/>
          </ac:spMkLst>
        </pc:spChg>
        <pc:spChg chg="mod">
          <ac:chgData name="Claudio Soto G." userId="d0188d1a-0473-4861-8b50-dce62b4420c1" providerId="ADAL" clId="{C865732F-85D2-4FF3-AC7A-AFE32180C8A1}" dt="2025-03-31T20:51:22.465" v="1722" actId="1076"/>
          <ac:spMkLst>
            <pc:docMk/>
            <pc:sldMk cId="3481630303" sldId="4437"/>
            <ac:spMk id="22" creationId="{75424D8C-0244-6E9C-CF96-ED3341C8A2C2}"/>
          </ac:spMkLst>
        </pc:spChg>
        <pc:graphicFrameChg chg="del">
          <ac:chgData name="Claudio Soto G." userId="d0188d1a-0473-4861-8b50-dce62b4420c1" providerId="ADAL" clId="{C865732F-85D2-4FF3-AC7A-AFE32180C8A1}" dt="2025-03-31T20:51:14.294" v="1721" actId="478"/>
          <ac:graphicFrameMkLst>
            <pc:docMk/>
            <pc:sldMk cId="3481630303" sldId="4437"/>
            <ac:graphicFrameMk id="4" creationId="{FBFEFFC7-9544-C954-F15B-D1CC5E661875}"/>
          </ac:graphicFrameMkLst>
        </pc:graphicFrameChg>
        <pc:graphicFrameChg chg="mod">
          <ac:chgData name="Claudio Soto G." userId="d0188d1a-0473-4861-8b50-dce62b4420c1" providerId="ADAL" clId="{C865732F-85D2-4FF3-AC7A-AFE32180C8A1}" dt="2025-03-31T20:52:03.818" v="1779" actId="14100"/>
          <ac:graphicFrameMkLst>
            <pc:docMk/>
            <pc:sldMk cId="3481630303" sldId="4437"/>
            <ac:graphicFrameMk id="7" creationId="{3C0612B5-9A4F-475F-8BAE-91DB003F6DC7}"/>
          </ac:graphicFrameMkLst>
        </pc:graphicFrameChg>
      </pc:sldChg>
      <pc:sldChg chg="delSp modSp mod">
        <pc:chgData name="Claudio Soto G." userId="d0188d1a-0473-4861-8b50-dce62b4420c1" providerId="ADAL" clId="{C865732F-85D2-4FF3-AC7A-AFE32180C8A1}" dt="2025-03-31T15:46:25.526" v="652" actId="1037"/>
        <pc:sldMkLst>
          <pc:docMk/>
          <pc:sldMk cId="33722574" sldId="4442"/>
        </pc:sldMkLst>
        <pc:spChg chg="mod">
          <ac:chgData name="Claudio Soto G." userId="d0188d1a-0473-4861-8b50-dce62b4420c1" providerId="ADAL" clId="{C865732F-85D2-4FF3-AC7A-AFE32180C8A1}" dt="2025-03-31T15:46:25.526" v="652" actId="1037"/>
          <ac:spMkLst>
            <pc:docMk/>
            <pc:sldMk cId="33722574" sldId="4442"/>
            <ac:spMk id="2" creationId="{B157DE33-DF7C-E83D-ADA4-8A98B6362D64}"/>
          </ac:spMkLst>
        </pc:spChg>
        <pc:spChg chg="mod">
          <ac:chgData name="Claudio Soto G." userId="d0188d1a-0473-4861-8b50-dce62b4420c1" providerId="ADAL" clId="{C865732F-85D2-4FF3-AC7A-AFE32180C8A1}" dt="2025-03-31T15:20:01.315" v="242" actId="1076"/>
          <ac:spMkLst>
            <pc:docMk/>
            <pc:sldMk cId="33722574" sldId="4442"/>
            <ac:spMk id="9" creationId="{61ECECAA-E59F-4C4B-79DE-0FCC6292F1D4}"/>
          </ac:spMkLst>
        </pc:spChg>
        <pc:spChg chg="mod">
          <ac:chgData name="Claudio Soto G." userId="d0188d1a-0473-4861-8b50-dce62b4420c1" providerId="ADAL" clId="{C865732F-85D2-4FF3-AC7A-AFE32180C8A1}" dt="2025-03-31T15:20:01.315" v="242" actId="1076"/>
          <ac:spMkLst>
            <pc:docMk/>
            <pc:sldMk cId="33722574" sldId="4442"/>
            <ac:spMk id="10" creationId="{334CEE72-5FE5-BB18-EA09-2C352F4DE1DC}"/>
          </ac:spMkLst>
        </pc:spChg>
        <pc:spChg chg="mod">
          <ac:chgData name="Claudio Soto G." userId="d0188d1a-0473-4861-8b50-dce62b4420c1" providerId="ADAL" clId="{C865732F-85D2-4FF3-AC7A-AFE32180C8A1}" dt="2025-03-31T15:20:01.315" v="242" actId="1076"/>
          <ac:spMkLst>
            <pc:docMk/>
            <pc:sldMk cId="33722574" sldId="4442"/>
            <ac:spMk id="11" creationId="{C3FA942D-AEE0-EFC3-F378-BA324790FFCF}"/>
          </ac:spMkLst>
        </pc:spChg>
        <pc:spChg chg="mod">
          <ac:chgData name="Claudio Soto G." userId="d0188d1a-0473-4861-8b50-dce62b4420c1" providerId="ADAL" clId="{C865732F-85D2-4FF3-AC7A-AFE32180C8A1}" dt="2025-03-31T15:19:54.823" v="241" actId="1076"/>
          <ac:spMkLst>
            <pc:docMk/>
            <pc:sldMk cId="33722574" sldId="4442"/>
            <ac:spMk id="12" creationId="{62217446-8331-93E8-6BEA-EB0C4C94CFD2}"/>
          </ac:spMkLst>
        </pc:spChg>
        <pc:spChg chg="del">
          <ac:chgData name="Claudio Soto G." userId="d0188d1a-0473-4861-8b50-dce62b4420c1" providerId="ADAL" clId="{C865732F-85D2-4FF3-AC7A-AFE32180C8A1}" dt="2025-03-31T15:19:47.038" v="240" actId="478"/>
          <ac:spMkLst>
            <pc:docMk/>
            <pc:sldMk cId="33722574" sldId="4442"/>
            <ac:spMk id="19" creationId="{29F129ED-1EF4-D02D-ADB2-798BF6DD8E9E}"/>
          </ac:spMkLst>
        </pc:spChg>
        <pc:spChg chg="mod">
          <ac:chgData name="Claudio Soto G." userId="d0188d1a-0473-4861-8b50-dce62b4420c1" providerId="ADAL" clId="{C865732F-85D2-4FF3-AC7A-AFE32180C8A1}" dt="2025-03-31T15:19:54.823" v="241" actId="1076"/>
          <ac:spMkLst>
            <pc:docMk/>
            <pc:sldMk cId="33722574" sldId="4442"/>
            <ac:spMk id="21" creationId="{7DF6DA7A-3728-1E0A-E026-BBCBC5E91DD5}"/>
          </ac:spMkLst>
        </pc:spChg>
        <pc:spChg chg="mod">
          <ac:chgData name="Claudio Soto G." userId="d0188d1a-0473-4861-8b50-dce62b4420c1" providerId="ADAL" clId="{C865732F-85D2-4FF3-AC7A-AFE32180C8A1}" dt="2025-03-31T15:19:54.823" v="241" actId="1076"/>
          <ac:spMkLst>
            <pc:docMk/>
            <pc:sldMk cId="33722574" sldId="4442"/>
            <ac:spMk id="23" creationId="{5FDA1469-07CD-754A-5FEB-11E481609CDE}"/>
          </ac:spMkLst>
        </pc:spChg>
        <pc:spChg chg="del">
          <ac:chgData name="Claudio Soto G." userId="d0188d1a-0473-4861-8b50-dce62b4420c1" providerId="ADAL" clId="{C865732F-85D2-4FF3-AC7A-AFE32180C8A1}" dt="2025-03-31T15:19:35.048" v="237" actId="478"/>
          <ac:spMkLst>
            <pc:docMk/>
            <pc:sldMk cId="33722574" sldId="4442"/>
            <ac:spMk id="28" creationId="{7461E09F-22E4-C98C-89E2-180CA81FB21C}"/>
          </ac:spMkLst>
        </pc:spChg>
        <pc:spChg chg="mod">
          <ac:chgData name="Claudio Soto G." userId="d0188d1a-0473-4861-8b50-dce62b4420c1" providerId="ADAL" clId="{C865732F-85D2-4FF3-AC7A-AFE32180C8A1}" dt="2025-03-31T15:19:54.823" v="241" actId="1076"/>
          <ac:spMkLst>
            <pc:docMk/>
            <pc:sldMk cId="33722574" sldId="4442"/>
            <ac:spMk id="29" creationId="{E643FAEB-62BD-A581-EC7F-752A327DFC38}"/>
          </ac:spMkLst>
        </pc:spChg>
        <pc:picChg chg="mod">
          <ac:chgData name="Claudio Soto G." userId="d0188d1a-0473-4861-8b50-dce62b4420c1" providerId="ADAL" clId="{C865732F-85D2-4FF3-AC7A-AFE32180C8A1}" dt="2025-03-31T15:20:01.315" v="242" actId="1076"/>
          <ac:picMkLst>
            <pc:docMk/>
            <pc:sldMk cId="33722574" sldId="4442"/>
            <ac:picMk id="18" creationId="{CC03B034-9258-D349-C836-7840FCC9DD20}"/>
          </ac:picMkLst>
        </pc:picChg>
        <pc:picChg chg="del">
          <ac:chgData name="Claudio Soto G." userId="d0188d1a-0473-4861-8b50-dce62b4420c1" providerId="ADAL" clId="{C865732F-85D2-4FF3-AC7A-AFE32180C8A1}" dt="2025-03-31T15:19:37.339" v="238" actId="478"/>
          <ac:picMkLst>
            <pc:docMk/>
            <pc:sldMk cId="33722574" sldId="4442"/>
            <ac:picMk id="26" creationId="{0A9A4050-55CC-D057-EFFD-1D4C0CBAA404}"/>
          </ac:picMkLst>
        </pc:picChg>
      </pc:sldChg>
      <pc:sldChg chg="addSp delSp modSp add mod">
        <pc:chgData name="Claudio Soto G." userId="d0188d1a-0473-4861-8b50-dce62b4420c1" providerId="ADAL" clId="{C865732F-85D2-4FF3-AC7A-AFE32180C8A1}" dt="2025-03-31T20:54:12.789" v="1946"/>
        <pc:sldMkLst>
          <pc:docMk/>
          <pc:sldMk cId="1617372682" sldId="4443"/>
        </pc:sldMkLst>
        <pc:spChg chg="del">
          <ac:chgData name="Claudio Soto G." userId="d0188d1a-0473-4861-8b50-dce62b4420c1" providerId="ADAL" clId="{C865732F-85D2-4FF3-AC7A-AFE32180C8A1}" dt="2025-03-31T15:22:54.236" v="414" actId="478"/>
          <ac:spMkLst>
            <pc:docMk/>
            <pc:sldMk cId="1617372682" sldId="4443"/>
            <ac:spMk id="2" creationId="{6894347F-E163-2B26-57B7-307807E69876}"/>
          </ac:spMkLst>
        </pc:spChg>
        <pc:spChg chg="del">
          <ac:chgData name="Claudio Soto G." userId="d0188d1a-0473-4861-8b50-dce62b4420c1" providerId="ADAL" clId="{C865732F-85D2-4FF3-AC7A-AFE32180C8A1}" dt="2025-03-31T15:22:54.236" v="414" actId="478"/>
          <ac:spMkLst>
            <pc:docMk/>
            <pc:sldMk cId="1617372682" sldId="4443"/>
            <ac:spMk id="3" creationId="{AF1B2177-EC0B-A2B8-2C89-8E7983FC4A9B}"/>
          </ac:spMkLst>
        </pc:spChg>
        <pc:spChg chg="mod">
          <ac:chgData name="Claudio Soto G." userId="d0188d1a-0473-4861-8b50-dce62b4420c1" providerId="ADAL" clId="{C865732F-85D2-4FF3-AC7A-AFE32180C8A1}" dt="2025-03-31T15:52:16.328" v="1156" actId="1035"/>
          <ac:spMkLst>
            <pc:docMk/>
            <pc:sldMk cId="1617372682" sldId="4443"/>
            <ac:spMk id="4" creationId="{371DC4C0-FA5E-DC12-6D08-D7F59311B179}"/>
          </ac:spMkLst>
        </pc:spChg>
        <pc:spChg chg="mod">
          <ac:chgData name="Claudio Soto G." userId="d0188d1a-0473-4861-8b50-dce62b4420c1" providerId="ADAL" clId="{C865732F-85D2-4FF3-AC7A-AFE32180C8A1}" dt="2025-03-31T20:53:49.901" v="1882" actId="1038"/>
          <ac:spMkLst>
            <pc:docMk/>
            <pc:sldMk cId="1617372682" sldId="4443"/>
            <ac:spMk id="5" creationId="{A1F1C043-F6DD-56B4-F20D-6F4576B795D7}"/>
          </ac:spMkLst>
        </pc:spChg>
        <pc:spChg chg="mod">
          <ac:chgData name="Claudio Soto G." userId="d0188d1a-0473-4861-8b50-dce62b4420c1" providerId="ADAL" clId="{C865732F-85D2-4FF3-AC7A-AFE32180C8A1}" dt="2025-03-31T20:53:57.608" v="1930" actId="1037"/>
          <ac:spMkLst>
            <pc:docMk/>
            <pc:sldMk cId="1617372682" sldId="4443"/>
            <ac:spMk id="6" creationId="{59E58AF8-790B-D6C1-E59D-2E1D116B21EF}"/>
          </ac:spMkLst>
        </pc:spChg>
        <pc:spChg chg="mod">
          <ac:chgData name="Claudio Soto G." userId="d0188d1a-0473-4861-8b50-dce62b4420c1" providerId="ADAL" clId="{C865732F-85D2-4FF3-AC7A-AFE32180C8A1}" dt="2025-03-31T15:50:44.208" v="974" actId="20577"/>
          <ac:spMkLst>
            <pc:docMk/>
            <pc:sldMk cId="1617372682" sldId="4443"/>
            <ac:spMk id="8" creationId="{5A36F47C-74A2-962A-09B9-DAC717572ECA}"/>
          </ac:spMkLst>
        </pc:spChg>
        <pc:spChg chg="del">
          <ac:chgData name="Claudio Soto G." userId="d0188d1a-0473-4861-8b50-dce62b4420c1" providerId="ADAL" clId="{C865732F-85D2-4FF3-AC7A-AFE32180C8A1}" dt="2025-03-31T15:22:54.236" v="414" actId="478"/>
          <ac:spMkLst>
            <pc:docMk/>
            <pc:sldMk cId="1617372682" sldId="4443"/>
            <ac:spMk id="9" creationId="{F7B1E1A7-53C0-F004-57FA-BD8CE0EE9DD5}"/>
          </ac:spMkLst>
        </pc:spChg>
        <pc:spChg chg="del">
          <ac:chgData name="Claudio Soto G." userId="d0188d1a-0473-4861-8b50-dce62b4420c1" providerId="ADAL" clId="{C865732F-85D2-4FF3-AC7A-AFE32180C8A1}" dt="2025-03-31T15:22:54.236" v="414" actId="478"/>
          <ac:spMkLst>
            <pc:docMk/>
            <pc:sldMk cId="1617372682" sldId="4443"/>
            <ac:spMk id="11" creationId="{1EB14CE7-14C6-248B-E736-057AE446159F}"/>
          </ac:spMkLst>
        </pc:spChg>
        <pc:spChg chg="add mod">
          <ac:chgData name="Claudio Soto G." userId="d0188d1a-0473-4861-8b50-dce62b4420c1" providerId="ADAL" clId="{C865732F-85D2-4FF3-AC7A-AFE32180C8A1}" dt="2025-03-31T20:54:02.121" v="1945" actId="1037"/>
          <ac:spMkLst>
            <pc:docMk/>
            <pc:sldMk cId="1617372682" sldId="4443"/>
            <ac:spMk id="23" creationId="{FC5D652A-CCB9-4B91-B007-0A3496E8729D}"/>
          </ac:spMkLst>
        </pc:spChg>
        <pc:spChg chg="add mod">
          <ac:chgData name="Claudio Soto G." userId="d0188d1a-0473-4861-8b50-dce62b4420c1" providerId="ADAL" clId="{C865732F-85D2-4FF3-AC7A-AFE32180C8A1}" dt="2025-03-31T20:54:02.121" v="1945" actId="1037"/>
          <ac:spMkLst>
            <pc:docMk/>
            <pc:sldMk cId="1617372682" sldId="4443"/>
            <ac:spMk id="24" creationId="{2971C595-75D7-4FAA-86CB-777155EEBF2C}"/>
          </ac:spMkLst>
        </pc:spChg>
        <pc:graphicFrameChg chg="del">
          <ac:chgData name="Claudio Soto G." userId="d0188d1a-0473-4861-8b50-dce62b4420c1" providerId="ADAL" clId="{C865732F-85D2-4FF3-AC7A-AFE32180C8A1}" dt="2025-03-31T15:22:54.236" v="414" actId="478"/>
          <ac:graphicFrameMkLst>
            <pc:docMk/>
            <pc:sldMk cId="1617372682" sldId="4443"/>
            <ac:graphicFrameMk id="7" creationId="{713EF724-5998-0804-1291-D9A299077F72}"/>
          </ac:graphicFrameMkLst>
        </pc:graphicFrameChg>
        <pc:graphicFrameChg chg="add mod">
          <ac:chgData name="Claudio Soto G." userId="d0188d1a-0473-4861-8b50-dce62b4420c1" providerId="ADAL" clId="{C865732F-85D2-4FF3-AC7A-AFE32180C8A1}" dt="2025-03-31T20:54:12.789" v="1946"/>
          <ac:graphicFrameMkLst>
            <pc:docMk/>
            <pc:sldMk cId="1617372682" sldId="4443"/>
            <ac:graphicFrameMk id="10" creationId="{40E633B0-2F82-4CA0-96A4-0F43392EE99C}"/>
          </ac:graphicFrameMkLst>
        </pc:graphicFrameChg>
        <pc:graphicFrameChg chg="del">
          <ac:chgData name="Claudio Soto G." userId="d0188d1a-0473-4861-8b50-dce62b4420c1" providerId="ADAL" clId="{C865732F-85D2-4FF3-AC7A-AFE32180C8A1}" dt="2025-03-31T15:22:54.236" v="414" actId="478"/>
          <ac:graphicFrameMkLst>
            <pc:docMk/>
            <pc:sldMk cId="1617372682" sldId="4443"/>
            <ac:graphicFrameMk id="12" creationId="{3DF674A8-B9E2-76AC-CF49-3E6A0BA996EB}"/>
          </ac:graphicFrameMkLst>
        </pc:graphicFrameChg>
        <pc:graphicFrameChg chg="mod">
          <ac:chgData name="Claudio Soto G." userId="d0188d1a-0473-4861-8b50-dce62b4420c1" providerId="ADAL" clId="{C865732F-85D2-4FF3-AC7A-AFE32180C8A1}" dt="2025-03-31T20:53:18.942" v="1855" actId="1035"/>
          <ac:graphicFrameMkLst>
            <pc:docMk/>
            <pc:sldMk cId="1617372682" sldId="4443"/>
            <ac:graphicFrameMk id="13" creationId="{8D10FB83-3887-57D9-97A3-D6968F62A19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bcentral.sharepoint.com/sites/DPM-IPOM/IPoM%20Marzo%202025/Presentaci&#243;n_IPoM/EA/Inputs/L2_Crecimiento_Internacional_Trim.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bcentral.sharepoint.com/sites/DPM-IPOM/IPoM%20Marzo%202025/Presentaci&#243;n_IPoM/EA/Inputs/Recuadro%20mercados_actualizaci&#243;n%20MMFF.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bcentral.sharepoint.com/sites/DPM-IPOM/IPoM%20Marzo%202025/Presentaci&#243;n_IPoM/EA/Inputs/Recuadro%20mercados_actualizaci&#243;n%20MMFF.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CVILLEGAS\Downloads\Canasta_19032025225529.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xlsx"/></Relationships>
</file>

<file path=ppt/charts/_rels/chart14.xml.rels><?xml version="1.0" encoding="UTF-8" standalone="yes"?>
<Relationships xmlns="http://schemas.openxmlformats.org/package/2006/relationships"><Relationship Id="rId3" Type="http://schemas.openxmlformats.org/officeDocument/2006/relationships/oleObject" Target="https://bcentral.sharepoint.com/sites/DPM-IPOM/IPoM%20Marzo%202025/Presentaci&#243;n_IPoM/Inputs/G.I.16%20Consumo%20privado.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4.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3" Type="http://schemas.openxmlformats.org/officeDocument/2006/relationships/oleObject" Target="https://bcentral.sharepoint.com/sites/DPM-IPOM/IPoM%20Marzo%202025/Presentaci&#243;n_IPoM/EA/Inputs/L2_Crecimiento_Internacional_Trim.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bcentral.sharepoint.com/sites/DPM-IPOM/IPoM%20Marzo%202025/Presentaci&#243;n_IPoM/EA/Inputs/L5_IPC%20electricidad.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6.xlsx"/></Relationships>
</file>

<file path=ppt/charts/_rels/chart22.xml.rels><?xml version="1.0" encoding="UTF-8" standalone="yes"?>
<Relationships xmlns="http://schemas.openxmlformats.org/package/2006/relationships"><Relationship Id="rId3" Type="http://schemas.openxmlformats.org/officeDocument/2006/relationships/oleObject" Target="https://bcentral.sharepoint.com/sites/DPM-IPOM/IPoM%20Marzo%202025/Presentaci&#243;n_IPoM/Inputs/L22_Proyecci&#243;n%20consumo%20privado.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https://bcentral.sharepoint.com/sites/DPM-IPOM/IPoM%20Marzo%202025/Presentaci&#243;n_IPoM/Inputs/L23_Proyecci&#243;n%20FBCF.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bcentral.sharepoint.com/sites/DPM-IPOM/IPoM%20Marzo%202025/Presentaci&#243;n_IPoM/EA/Inputs/Proyecci&#243;n%20inflaci&#243;n%20Mar25.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bcentral.sharepoint.com/sites/DPM-IPOM/IPoM%20Marzo%202025/Presentaci&#243;n_IPoM/EA/Inputs/Proyecci&#243;n%20inflaci&#243;n%20Mar25.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https://bcentral.sharepoint.com/sites/DPM-IPOM/IPoM%20Marzo%202025/Presentaci&#243;n_IPoM/EA/Inputs/REV_G.I.12%20Expectativas%20de%20inflaci&#243;n_v2.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https://bcentral.sharepoint.com/sites/DPM-IPOM/IPoM%20Marzo%202025/Presentaci&#243;n_IPoM/EA/Inputs/Corredor_MAR25_sv.xlsx" TargetMode="External"/><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https://bcentral.sharepoint.com/sites/DPM-IPOM/IPoM%20Marzo%202025/Presentaci&#243;n_IPoM/EA/Inputs/L2_Crecimiento_Internacional_Tri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bcentral.sharepoint.com/sites/DPM-IPOM/IPoM%20Marzo%202025/Presentaci&#243;n_IPoM/EA/Inputs/G1_Indicadores%20de%20incertidumb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bcentral.sharepoint.com/sites/DPM-IPOM/IPoM%20Marzo%202025/Presentaci&#243;n_IPoM/EA/Inputs/G4_Proyecciones%20crecimiento%20CF.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bcentral.sharepoint.com/sites/DPM-IPOM/IPoM%20Marzo%202025/Presentaci&#243;n_IPoM/EA/Inputs/G3_Indicadores%20de%20expectativas%20EEUU.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bcentral.sharepoint.com/sites/DPM-IPOM/IPoM%20Marzo%202025/Presentaci&#243;n_IPoM/EA/Inputs/L5_Contribuciones_IPC_internacional.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bcentral.sharepoint.com/sites/DPM-IPOM/IPoM%20Marzo%202025/Presentaci&#243;n_IPoM/EA/Inputs/G6_FFR%20y%20EI%20consumidores_.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bcentral.sharepoint.com/sites/DPM-IPOM/IPoM%20Marzo%202025/Presentaci&#243;n_IPoM/EA/Inputs/G6_FFR%20y%20EI%20consumidores_.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5.8474538321910928E-3"/>
          <c:y val="0"/>
          <c:w val="0.9941525461678089"/>
          <c:h val="0.98457016899338723"/>
        </c:manualLayout>
      </c:layout>
      <c:barChart>
        <c:barDir val="col"/>
        <c:grouping val="clustered"/>
        <c:varyColors val="0"/>
        <c:ser>
          <c:idx val="0"/>
          <c:order val="0"/>
          <c:tx>
            <c:strRef>
              <c:f>Hoja1!$A$3</c:f>
              <c:strCache>
                <c:ptCount val="1"/>
                <c:pt idx="0">
                  <c:v>EE.UU.</c:v>
                </c:pt>
              </c:strCache>
            </c:strRef>
          </c:tx>
          <c:spPr>
            <a:solidFill>
              <a:schemeClr val="accent1"/>
            </a:solidFill>
            <a:ln>
              <a:noFill/>
            </a:ln>
            <a:effectLst/>
          </c:spPr>
          <c:invertIfNegative val="0"/>
          <c:cat>
            <c:strRef>
              <c:f>Hoja1!$C$2:$F$2</c:f>
              <c:strCache>
                <c:ptCount val="4"/>
                <c:pt idx="0">
                  <c:v>Mar.24</c:v>
                </c:pt>
                <c:pt idx="1">
                  <c:v>Jun.24</c:v>
                </c:pt>
                <c:pt idx="2">
                  <c:v>Sep.24</c:v>
                </c:pt>
                <c:pt idx="3">
                  <c:v>Dic.24</c:v>
                </c:pt>
              </c:strCache>
            </c:strRef>
          </c:cat>
          <c:val>
            <c:numRef>
              <c:f>Hoja1!$C$3:$F$3</c:f>
              <c:numCache>
                <c:formatCode>0.0</c:formatCode>
                <c:ptCount val="4"/>
                <c:pt idx="0">
                  <c:v>0.40460615140720524</c:v>
                </c:pt>
                <c:pt idx="1">
                  <c:v>0.73915023749107078</c:v>
                </c:pt>
                <c:pt idx="2">
                  <c:v>0.75956234740934825</c:v>
                </c:pt>
                <c:pt idx="3">
                  <c:v>0.55811250283117619</c:v>
                </c:pt>
              </c:numCache>
            </c:numRef>
          </c:val>
          <c:extLst>
            <c:ext xmlns:c16="http://schemas.microsoft.com/office/drawing/2014/chart" uri="{C3380CC4-5D6E-409C-BE32-E72D297353CC}">
              <c16:uniqueId val="{00000000-3275-40FB-B314-95AE1B536474}"/>
            </c:ext>
          </c:extLst>
        </c:ser>
        <c:dLbls>
          <c:showLegendKey val="0"/>
          <c:showVal val="0"/>
          <c:showCatName val="0"/>
          <c:showSerName val="0"/>
          <c:showPercent val="0"/>
          <c:showBubbleSize val="0"/>
        </c:dLbls>
        <c:gapWidth val="219"/>
        <c:axId val="730404271"/>
        <c:axId val="830444335"/>
        <c:extLst>
          <c:ext xmlns:c15="http://schemas.microsoft.com/office/drawing/2012/chart" uri="{02D57815-91ED-43cb-92C2-25804820EDAC}">
            <c15:filteredBarSeries>
              <c15:ser>
                <c:idx val="1"/>
                <c:order val="1"/>
                <c:tx>
                  <c:strRef>
                    <c:extLst>
                      <c:ext uri="{02D57815-91ED-43cb-92C2-25804820EDAC}">
                        <c15:formulaRef>
                          <c15:sqref>Hoja1!$A$4</c15:sqref>
                        </c15:formulaRef>
                      </c:ext>
                    </c:extLst>
                    <c:strCache>
                      <c:ptCount val="1"/>
                      <c:pt idx="0">
                        <c:v>Eurozona</c:v>
                      </c:pt>
                    </c:strCache>
                  </c:strRef>
                </c:tx>
                <c:spPr>
                  <a:solidFill>
                    <a:schemeClr val="accent2"/>
                  </a:solidFill>
                  <a:ln>
                    <a:noFill/>
                  </a:ln>
                  <a:effectLst/>
                </c:spPr>
                <c:invertIfNegative val="0"/>
                <c:cat>
                  <c:strRef>
                    <c:extLst>
                      <c:ext uri="{02D57815-91ED-43cb-92C2-25804820EDAC}">
                        <c15:formulaRef>
                          <c15:sqref>Hoja1!$C$2:$F$2</c15:sqref>
                        </c15:formulaRef>
                      </c:ext>
                    </c:extLst>
                    <c:strCache>
                      <c:ptCount val="4"/>
                      <c:pt idx="0">
                        <c:v>Mar.24</c:v>
                      </c:pt>
                      <c:pt idx="1">
                        <c:v>Jun.24</c:v>
                      </c:pt>
                      <c:pt idx="2">
                        <c:v>Sep.24</c:v>
                      </c:pt>
                      <c:pt idx="3">
                        <c:v>Dic.24</c:v>
                      </c:pt>
                    </c:strCache>
                  </c:strRef>
                </c:cat>
                <c:val>
                  <c:numRef>
                    <c:extLst>
                      <c:ext uri="{02D57815-91ED-43cb-92C2-25804820EDAC}">
                        <c15:formulaRef>
                          <c15:sqref>Hoja1!$B$4</c15:sqref>
                        </c15:formulaRef>
                      </c:ext>
                    </c:extLst>
                    <c:numCache>
                      <c:formatCode>General</c:formatCode>
                      <c:ptCount val="1"/>
                    </c:numCache>
                  </c:numRef>
                </c:val>
                <c:extLst>
                  <c:ext xmlns:c16="http://schemas.microsoft.com/office/drawing/2014/chart" uri="{C3380CC4-5D6E-409C-BE32-E72D297353CC}">
                    <c16:uniqueId val="{00000002-3275-40FB-B314-95AE1B53647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Hoja1!$A$5</c15:sqref>
                        </c15:formulaRef>
                      </c:ext>
                    </c:extLst>
                    <c:strCache>
                      <c:ptCount val="1"/>
                      <c:pt idx="0">
                        <c:v>China</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Hoja1!$C$2:$F$2</c15:sqref>
                        </c15:formulaRef>
                      </c:ext>
                    </c:extLst>
                    <c:strCache>
                      <c:ptCount val="4"/>
                      <c:pt idx="0">
                        <c:v>Mar.24</c:v>
                      </c:pt>
                      <c:pt idx="1">
                        <c:v>Jun.24</c:v>
                      </c:pt>
                      <c:pt idx="2">
                        <c:v>Sep.24</c:v>
                      </c:pt>
                      <c:pt idx="3">
                        <c:v>Dic.24</c:v>
                      </c:pt>
                    </c:strCache>
                  </c:strRef>
                </c:cat>
                <c:val>
                  <c:numRef>
                    <c:extLst xmlns:c15="http://schemas.microsoft.com/office/drawing/2012/chart">
                      <c:ext xmlns:c15="http://schemas.microsoft.com/office/drawing/2012/chart" uri="{02D57815-91ED-43cb-92C2-25804820EDAC}">
                        <c15:formulaRef>
                          <c15:sqref>Hoja1!$B$5</c15:sqref>
                        </c15:formulaRef>
                      </c:ext>
                    </c:extLst>
                    <c:numCache>
                      <c:formatCode>0.0</c:formatCode>
                      <c:ptCount val="1"/>
                      <c:pt idx="0">
                        <c:v>0.8999999999999897</c:v>
                      </c:pt>
                    </c:numCache>
                  </c:numRef>
                </c:val>
                <c:extLst xmlns:c15="http://schemas.microsoft.com/office/drawing/2012/chart">
                  <c:ext xmlns:c16="http://schemas.microsoft.com/office/drawing/2014/chart" uri="{C3380CC4-5D6E-409C-BE32-E72D297353CC}">
                    <c16:uniqueId val="{00000003-3275-40FB-B314-95AE1B536474}"/>
                  </c:ext>
                </c:extLst>
              </c15:ser>
            </c15:filteredBarSeries>
          </c:ext>
        </c:extLst>
      </c:barChart>
      <c:lineChart>
        <c:grouping val="standard"/>
        <c:varyColors val="0"/>
        <c:ser>
          <c:idx val="3"/>
          <c:order val="3"/>
          <c:tx>
            <c:strRef>
              <c:f>Hoja1!$A$6</c:f>
              <c:strCache>
                <c:ptCount val="1"/>
                <c:pt idx="0">
                  <c:v>IPoM Dic.24</c:v>
                </c:pt>
              </c:strCache>
            </c:strRef>
          </c:tx>
          <c:spPr>
            <a:ln w="28575" cap="rnd">
              <a:solidFill>
                <a:schemeClr val="tx1">
                  <a:alpha val="0"/>
                </a:schemeClr>
              </a:solidFill>
              <a:round/>
            </a:ln>
            <a:effectLst/>
          </c:spPr>
          <c:marker>
            <c:symbol val="diamond"/>
            <c:size val="8"/>
            <c:spPr>
              <a:solidFill>
                <a:schemeClr val="accent1">
                  <a:lumMod val="40000"/>
                  <a:lumOff val="60000"/>
                </a:schemeClr>
              </a:solidFill>
              <a:ln w="9525">
                <a:solidFill>
                  <a:schemeClr val="tx1"/>
                </a:solidFill>
              </a:ln>
              <a:effectLst/>
            </c:spPr>
          </c:marker>
          <c:cat>
            <c:strRef>
              <c:f>Hoja1!$C$2:$F$2</c:f>
              <c:strCache>
                <c:ptCount val="4"/>
                <c:pt idx="0">
                  <c:v>Mar.24</c:v>
                </c:pt>
                <c:pt idx="1">
                  <c:v>Jun.24</c:v>
                </c:pt>
                <c:pt idx="2">
                  <c:v>Sep.24</c:v>
                </c:pt>
                <c:pt idx="3">
                  <c:v>Dic.24</c:v>
                </c:pt>
              </c:strCache>
            </c:strRef>
          </c:cat>
          <c:val>
            <c:numRef>
              <c:f>Hoja1!$C$6:$F$6</c:f>
              <c:numCache>
                <c:formatCode>General</c:formatCode>
                <c:ptCount val="4"/>
                <c:pt idx="3">
                  <c:v>0.59467437463482931</c:v>
                </c:pt>
              </c:numCache>
            </c:numRef>
          </c:val>
          <c:smooth val="0"/>
          <c:extLst>
            <c:ext xmlns:c16="http://schemas.microsoft.com/office/drawing/2014/chart" uri="{C3380CC4-5D6E-409C-BE32-E72D297353CC}">
              <c16:uniqueId val="{00000001-3275-40FB-B314-95AE1B536474}"/>
            </c:ext>
          </c:extLst>
        </c:ser>
        <c:dLbls>
          <c:showLegendKey val="0"/>
          <c:showVal val="0"/>
          <c:showCatName val="0"/>
          <c:showSerName val="0"/>
          <c:showPercent val="0"/>
          <c:showBubbleSize val="0"/>
        </c:dLbls>
        <c:marker val="1"/>
        <c:smooth val="0"/>
        <c:axId val="730404271"/>
        <c:axId val="830444335"/>
        <c:extLst>
          <c:ext xmlns:c15="http://schemas.microsoft.com/office/drawing/2012/chart" uri="{02D57815-91ED-43cb-92C2-25804820EDAC}">
            <c15:filteredLineSeries>
              <c15:ser>
                <c:idx val="4"/>
                <c:order val="4"/>
                <c:tx>
                  <c:strRef>
                    <c:extLst>
                      <c:ext uri="{02D57815-91ED-43cb-92C2-25804820EDAC}">
                        <c15:formulaRef>
                          <c15:sqref>Hoja1!$A$7</c15:sqref>
                        </c15:formulaRef>
                      </c:ext>
                    </c:extLst>
                    <c:strCache>
                      <c:ptCount val="1"/>
                      <c:pt idx="0">
                        <c:v>Eurozona IPoM Mar.24</c:v>
                      </c:pt>
                    </c:strCache>
                  </c:strRef>
                </c:tx>
                <c:spPr>
                  <a:ln w="28575" cap="rnd">
                    <a:solidFill>
                      <a:schemeClr val="tx1">
                        <a:alpha val="0"/>
                      </a:schemeClr>
                    </a:solidFill>
                    <a:round/>
                  </a:ln>
                  <a:effectLst/>
                </c:spPr>
                <c:marker>
                  <c:symbol val="none"/>
                </c:marker>
                <c:cat>
                  <c:strRef>
                    <c:extLst>
                      <c:ext uri="{02D57815-91ED-43cb-92C2-25804820EDAC}">
                        <c15:formulaRef>
                          <c15:sqref>Hoja1!$C$2:$F$2</c15:sqref>
                        </c15:formulaRef>
                      </c:ext>
                    </c:extLst>
                    <c:strCache>
                      <c:ptCount val="4"/>
                      <c:pt idx="0">
                        <c:v>Mar.24</c:v>
                      </c:pt>
                      <c:pt idx="1">
                        <c:v>Jun.24</c:v>
                      </c:pt>
                      <c:pt idx="2">
                        <c:v>Sep.24</c:v>
                      </c:pt>
                      <c:pt idx="3">
                        <c:v>Dic.24</c:v>
                      </c:pt>
                    </c:strCache>
                  </c:strRef>
                </c:cat>
                <c:val>
                  <c:numRef>
                    <c:extLst>
                      <c:ext uri="{02D57815-91ED-43cb-92C2-25804820EDAC}">
                        <c15:formulaRef>
                          <c15:sqref>Hoja1!$B$7</c15:sqref>
                        </c15:formulaRef>
                      </c:ext>
                    </c:extLst>
                    <c:numCache>
                      <c:formatCode>General</c:formatCode>
                      <c:ptCount val="1"/>
                    </c:numCache>
                  </c:numRef>
                </c:val>
                <c:smooth val="0"/>
                <c:extLst>
                  <c:ext xmlns:c16="http://schemas.microsoft.com/office/drawing/2014/chart" uri="{C3380CC4-5D6E-409C-BE32-E72D297353CC}">
                    <c16:uniqueId val="{00000004-3275-40FB-B314-95AE1B536474}"/>
                  </c:ext>
                </c:extLst>
              </c15:ser>
            </c15:filteredLineSeries>
          </c:ext>
        </c:extLst>
      </c:lineChart>
      <c:catAx>
        <c:axId val="730404271"/>
        <c:scaling>
          <c:orientation val="minMax"/>
        </c:scaling>
        <c:delete val="0"/>
        <c:axPos val="b"/>
        <c:numFmt formatCode="General" sourceLinked="1"/>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830444335"/>
        <c:crosses val="autoZero"/>
        <c:auto val="1"/>
        <c:lblAlgn val="ctr"/>
        <c:lblOffset val="100"/>
        <c:noMultiLvlLbl val="0"/>
      </c:catAx>
      <c:valAx>
        <c:axId val="830444335"/>
        <c:scaling>
          <c:orientation val="minMax"/>
          <c:max val="1"/>
        </c:scaling>
        <c:delete val="0"/>
        <c:axPos val="l"/>
        <c:numFmt formatCode="0.0" sourceLinked="1"/>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730404271"/>
        <c:crosses val="autoZero"/>
        <c:crossBetween val="between"/>
        <c:majorUnit val="0.2"/>
        <c:minorUnit val="0.2"/>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0.10580611030286999"/>
          <c:y val="0"/>
          <c:w val="0.89419388969712998"/>
          <c:h val="2.9390154298310066E-2"/>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41374627446212"/>
          <c:y val="3.1507966924488422E-2"/>
          <c:w val="0.76251227227110963"/>
          <c:h val="0.85537767402968434"/>
        </c:manualLayout>
      </c:layout>
      <c:lineChart>
        <c:grouping val="standard"/>
        <c:varyColors val="0"/>
        <c:ser>
          <c:idx val="5"/>
          <c:order val="0"/>
          <c:tx>
            <c:strRef>
              <c:f>'G2'!$F$1</c:f>
              <c:strCache>
                <c:ptCount val="1"/>
                <c:pt idx="0">
                  <c:v>China</c:v>
                </c:pt>
              </c:strCache>
            </c:strRef>
          </c:tx>
          <c:spPr>
            <a:ln w="22225" cap="rnd">
              <a:solidFill>
                <a:srgbClr val="FF00FF"/>
              </a:solidFill>
              <a:round/>
            </a:ln>
            <a:effectLst/>
          </c:spPr>
          <c:marker>
            <c:symbol val="none"/>
          </c:marker>
          <c:cat>
            <c:numRef>
              <c:f>'G2'!$A$2:$A$990</c:f>
              <c:numCache>
                <c:formatCode>m/d/yyyy</c:formatCode>
                <c:ptCount val="989"/>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'G2'!$F$2:$F$990</c:f>
              <c:numCache>
                <c:formatCode>General</c:formatCode>
                <c:ptCount val="989"/>
                <c:pt idx="0">
                  <c:v>101.57558856092415</c:v>
                </c:pt>
                <c:pt idx="1">
                  <c:v>103.00495080528921</c:v>
                </c:pt>
                <c:pt idx="2">
                  <c:v>105.61117377953251</c:v>
                </c:pt>
                <c:pt idx="3">
                  <c:v>105.08136450042824</c:v>
                </c:pt>
                <c:pt idx="4">
                  <c:v>108.25186438553614</c:v>
                </c:pt>
                <c:pt idx="5">
                  <c:v>107.16430615612794</c:v>
                </c:pt>
                <c:pt idx="6">
                  <c:v>107.87141484406008</c:v>
                </c:pt>
                <c:pt idx="7">
                  <c:v>106.68619832466419</c:v>
                </c:pt>
                <c:pt idx="8">
                  <c:v>107.34291115706797</c:v>
                </c:pt>
                <c:pt idx="9">
                  <c:v>105.48192016043116</c:v>
                </c:pt>
                <c:pt idx="10">
                  <c:v>103.63346284807086</c:v>
                </c:pt>
                <c:pt idx="11">
                  <c:v>103.15169935869318</c:v>
                </c:pt>
                <c:pt idx="12">
                  <c:v>103.84392429654696</c:v>
                </c:pt>
                <c:pt idx="13">
                  <c:v>104.07579745566208</c:v>
                </c:pt>
                <c:pt idx="14">
                  <c:v>104.1679722587788</c:v>
                </c:pt>
                <c:pt idx="15">
                  <c:v>100.94054855758183</c:v>
                </c:pt>
                <c:pt idx="16">
                  <c:v>100.48071901568801</c:v>
                </c:pt>
                <c:pt idx="17">
                  <c:v>100.27443546197073</c:v>
                </c:pt>
                <c:pt idx="18">
                  <c:v>102.02027323431724</c:v>
                </c:pt>
                <c:pt idx="19">
                  <c:v>101.1194146769443</c:v>
                </c:pt>
                <c:pt idx="20">
                  <c:v>102.26911909089009</c:v>
                </c:pt>
                <c:pt idx="21">
                  <c:v>103.07989179252574</c:v>
                </c:pt>
                <c:pt idx="22">
                  <c:v>103.19112824047963</c:v>
                </c:pt>
                <c:pt idx="23">
                  <c:v>102.63416264544296</c:v>
                </c:pt>
                <c:pt idx="24">
                  <c:v>102.39993942052601</c:v>
                </c:pt>
                <c:pt idx="25">
                  <c:v>103.74600488813688</c:v>
                </c:pt>
                <c:pt idx="26">
                  <c:v>103.57445008460238</c:v>
                </c:pt>
                <c:pt idx="27">
                  <c:v>104.33352133859748</c:v>
                </c:pt>
                <c:pt idx="28">
                  <c:v>104.15569969292473</c:v>
                </c:pt>
                <c:pt idx="29">
                  <c:v>105.19181759311485</c:v>
                </c:pt>
                <c:pt idx="30">
                  <c:v>102.70257567211883</c:v>
                </c:pt>
                <c:pt idx="31">
                  <c:v>102.14534895865974</c:v>
                </c:pt>
                <c:pt idx="32">
                  <c:v>102.41142863111278</c:v>
                </c:pt>
                <c:pt idx="33">
                  <c:v>102.9300098180527</c:v>
                </c:pt>
                <c:pt idx="34">
                  <c:v>103.0232290948591</c:v>
                </c:pt>
                <c:pt idx="35">
                  <c:v>102.56052725031857</c:v>
                </c:pt>
                <c:pt idx="36">
                  <c:v>102.71275929059347</c:v>
                </c:pt>
                <c:pt idx="37">
                  <c:v>104.02148482379729</c:v>
                </c:pt>
                <c:pt idx="38">
                  <c:v>104.07214179774813</c:v>
                </c:pt>
                <c:pt idx="39">
                  <c:v>104.12044870589709</c:v>
                </c:pt>
                <c:pt idx="40">
                  <c:v>103.95202732343174</c:v>
                </c:pt>
                <c:pt idx="41">
                  <c:v>104.42282383906749</c:v>
                </c:pt>
                <c:pt idx="42">
                  <c:v>102.74774915919869</c:v>
                </c:pt>
                <c:pt idx="43">
                  <c:v>102.74774915919869</c:v>
                </c:pt>
                <c:pt idx="44">
                  <c:v>99.757682103987804</c:v>
                </c:pt>
                <c:pt idx="45">
                  <c:v>98.57664347935075</c:v>
                </c:pt>
                <c:pt idx="46">
                  <c:v>98.414750057446057</c:v>
                </c:pt>
                <c:pt idx="47">
                  <c:v>99.123425455912766</c:v>
                </c:pt>
                <c:pt idx="48">
                  <c:v>98.94351486286061</c:v>
                </c:pt>
                <c:pt idx="49">
                  <c:v>98.699630256313853</c:v>
                </c:pt>
                <c:pt idx="50">
                  <c:v>97.46192893401016</c:v>
                </c:pt>
                <c:pt idx="51">
                  <c:v>97.201593866850502</c:v>
                </c:pt>
                <c:pt idx="52">
                  <c:v>99.761337761901785</c:v>
                </c:pt>
                <c:pt idx="53">
                  <c:v>99.121336508533361</c:v>
                </c:pt>
                <c:pt idx="54">
                  <c:v>99.234923022289081</c:v>
                </c:pt>
                <c:pt idx="55">
                  <c:v>99.547220655511694</c:v>
                </c:pt>
                <c:pt idx="56">
                  <c:v>100</c:v>
                </c:pt>
                <c:pt idx="57">
                  <c:v>100.07676881619352</c:v>
                </c:pt>
                <c:pt idx="58">
                  <c:v>99.147187232353616</c:v>
                </c:pt>
                <c:pt idx="59">
                  <c:v>99.322658812224518</c:v>
                </c:pt>
                <c:pt idx="60">
                  <c:v>100.08303565833177</c:v>
                </c:pt>
                <c:pt idx="61">
                  <c:v>99.67099078774207</c:v>
                </c:pt>
                <c:pt idx="62">
                  <c:v>99.67099078774207</c:v>
                </c:pt>
                <c:pt idx="63">
                  <c:v>99.67099078774207</c:v>
                </c:pt>
                <c:pt idx="64">
                  <c:v>99.67099078774207</c:v>
                </c:pt>
                <c:pt idx="65">
                  <c:v>99.67099078774207</c:v>
                </c:pt>
                <c:pt idx="66">
                  <c:v>99.67099078774207</c:v>
                </c:pt>
                <c:pt idx="67">
                  <c:v>99.67099078774207</c:v>
                </c:pt>
                <c:pt idx="68">
                  <c:v>99.096530258402794</c:v>
                </c:pt>
                <c:pt idx="69">
                  <c:v>100.34337072549143</c:v>
                </c:pt>
                <c:pt idx="70">
                  <c:v>101.64556829813456</c:v>
                </c:pt>
                <c:pt idx="71">
                  <c:v>101.86386329928349</c:v>
                </c:pt>
                <c:pt idx="72">
                  <c:v>101.3959390862944</c:v>
                </c:pt>
                <c:pt idx="73">
                  <c:v>102.35476593344615</c:v>
                </c:pt>
                <c:pt idx="74">
                  <c:v>101.97039961563368</c:v>
                </c:pt>
                <c:pt idx="75">
                  <c:v>102.85480771239372</c:v>
                </c:pt>
                <c:pt idx="76">
                  <c:v>103.07388606880994</c:v>
                </c:pt>
                <c:pt idx="77">
                  <c:v>102.16989409036788</c:v>
                </c:pt>
                <c:pt idx="78">
                  <c:v>102.88483633097283</c:v>
                </c:pt>
                <c:pt idx="79">
                  <c:v>102.59081698732008</c:v>
                </c:pt>
                <c:pt idx="80">
                  <c:v>103.88439765202315</c:v>
                </c:pt>
                <c:pt idx="81">
                  <c:v>103.65670238766684</c:v>
                </c:pt>
                <c:pt idx="82">
                  <c:v>102.50595350003134</c:v>
                </c:pt>
                <c:pt idx="83">
                  <c:v>103.40132857053332</c:v>
                </c:pt>
                <c:pt idx="84">
                  <c:v>103.61492344007854</c:v>
                </c:pt>
                <c:pt idx="85">
                  <c:v>101.57637191619145</c:v>
                </c:pt>
                <c:pt idx="86">
                  <c:v>101.53511520544798</c:v>
                </c:pt>
                <c:pt idx="87">
                  <c:v>101.45025171815922</c:v>
                </c:pt>
                <c:pt idx="88">
                  <c:v>101.90329218106997</c:v>
                </c:pt>
                <c:pt idx="89">
                  <c:v>103.30471475423535</c:v>
                </c:pt>
                <c:pt idx="90">
                  <c:v>102.9853669236072</c:v>
                </c:pt>
                <c:pt idx="91">
                  <c:v>102.58820580309582</c:v>
                </c:pt>
                <c:pt idx="92">
                  <c:v>102.91773725219862</c:v>
                </c:pt>
                <c:pt idx="93">
                  <c:v>102.54721021077479</c:v>
                </c:pt>
                <c:pt idx="94">
                  <c:v>102.13855987967663</c:v>
                </c:pt>
                <c:pt idx="95">
                  <c:v>104.6186626558877</c:v>
                </c:pt>
                <c:pt idx="96">
                  <c:v>104.36354995717659</c:v>
                </c:pt>
                <c:pt idx="97">
                  <c:v>104.64895239288923</c:v>
                </c:pt>
                <c:pt idx="98">
                  <c:v>104.71292640638383</c:v>
                </c:pt>
                <c:pt idx="99">
                  <c:v>103.79431179628584</c:v>
                </c:pt>
                <c:pt idx="100" formatCode="0.00">
                  <c:v>102.22002882747383</c:v>
                </c:pt>
              </c:numCache>
            </c:numRef>
          </c:val>
          <c:smooth val="0"/>
          <c:extLst>
            <c:ext xmlns:c16="http://schemas.microsoft.com/office/drawing/2014/chart" uri="{C3380CC4-5D6E-409C-BE32-E72D297353CC}">
              <c16:uniqueId val="{00000000-C6F1-452A-AFD5-361BEF520EB8}"/>
            </c:ext>
          </c:extLst>
        </c:ser>
        <c:ser>
          <c:idx val="6"/>
          <c:order val="1"/>
          <c:tx>
            <c:strRef>
              <c:f>'G2'!$G$1</c:f>
              <c:strCache>
                <c:ptCount val="1"/>
                <c:pt idx="0">
                  <c:v>China (Hang Seng)</c:v>
                </c:pt>
              </c:strCache>
            </c:strRef>
          </c:tx>
          <c:spPr>
            <a:ln w="22225" cap="rnd">
              <a:solidFill>
                <a:srgbClr val="FF00FF"/>
              </a:solidFill>
              <a:prstDash val="sysDash"/>
              <a:round/>
            </a:ln>
            <a:effectLst/>
          </c:spPr>
          <c:marker>
            <c:symbol val="none"/>
          </c:marker>
          <c:cat>
            <c:numRef>
              <c:f>'G2'!$A$2:$A$990</c:f>
              <c:numCache>
                <c:formatCode>m/d/yyyy</c:formatCode>
                <c:ptCount val="989"/>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'G2'!$G$2:$G$990</c:f>
              <c:numCache>
                <c:formatCode>General</c:formatCode>
                <c:ptCount val="989"/>
                <c:pt idx="0">
                  <c:v>102.91390398112277</c:v>
                </c:pt>
                <c:pt idx="1">
                  <c:v>103.22049125127202</c:v>
                </c:pt>
                <c:pt idx="2">
                  <c:v>105.42592720567308</c:v>
                </c:pt>
                <c:pt idx="3">
                  <c:v>103.07425379072399</c:v>
                </c:pt>
                <c:pt idx="4">
                  <c:v>105.15677379455219</c:v>
                </c:pt>
                <c:pt idx="5">
                  <c:v>104.02682731458206</c:v>
                </c:pt>
                <c:pt idx="6">
                  <c:v>102.51492398477531</c:v>
                </c:pt>
                <c:pt idx="7">
                  <c:v>99.603880614947116</c:v>
                </c:pt>
                <c:pt idx="8">
                  <c:v>99.486284397658892</c:v>
                </c:pt>
                <c:pt idx="9">
                  <c:v>97.540878009933948</c:v>
                </c:pt>
                <c:pt idx="10">
                  <c:v>97.493346694897383</c:v>
                </c:pt>
                <c:pt idx="11">
                  <c:v>98.24748914862235</c:v>
                </c:pt>
                <c:pt idx="12">
                  <c:v>98.684414902861405</c:v>
                </c:pt>
                <c:pt idx="13">
                  <c:v>98.891884500962078</c:v>
                </c:pt>
                <c:pt idx="14">
                  <c:v>98.370445248125662</c:v>
                </c:pt>
                <c:pt idx="15">
                  <c:v>96.507846029453958</c:v>
                </c:pt>
                <c:pt idx="16">
                  <c:v>96.111470694969455</c:v>
                </c:pt>
                <c:pt idx="17">
                  <c:v>96.152668516227507</c:v>
                </c:pt>
                <c:pt idx="18">
                  <c:v>98.38059289029691</c:v>
                </c:pt>
                <c:pt idx="19">
                  <c:v>97.195346277248134</c:v>
                </c:pt>
                <c:pt idx="20">
                  <c:v>97.479640853764991</c:v>
                </c:pt>
                <c:pt idx="21">
                  <c:v>98.115399167441666</c:v>
                </c:pt>
                <c:pt idx="22">
                  <c:v>99.099203540573583</c:v>
                </c:pt>
                <c:pt idx="23">
                  <c:v>99.079836700247725</c:v>
                </c:pt>
                <c:pt idx="24">
                  <c:v>98.166338122950165</c:v>
                </c:pt>
                <c:pt idx="25">
                  <c:v>99.699078747660494</c:v>
                </c:pt>
                <c:pt idx="26">
                  <c:v>102.45048495140297</c:v>
                </c:pt>
                <c:pt idx="27">
                  <c:v>101.93451599034036</c:v>
                </c:pt>
                <c:pt idx="28">
                  <c:v>101.1504676020464</c:v>
                </c:pt>
                <c:pt idx="29">
                  <c:v>102.36497274816065</c:v>
                </c:pt>
                <c:pt idx="30">
                  <c:v>100.22799072017696</c:v>
                </c:pt>
                <c:pt idx="31">
                  <c:v>99.345968904352262</c:v>
                </c:pt>
                <c:pt idx="32">
                  <c:v>98.869150169094738</c:v>
                </c:pt>
                <c:pt idx="33">
                  <c:v>99.692559565078682</c:v>
                </c:pt>
                <c:pt idx="34">
                  <c:v>99.130268775509307</c:v>
                </c:pt>
                <c:pt idx="35">
                  <c:v>98.970621572190964</c:v>
                </c:pt>
                <c:pt idx="36">
                  <c:v>99.785805456048934</c:v>
                </c:pt>
                <c:pt idx="37">
                  <c:v>100.86560090327063</c:v>
                </c:pt>
                <c:pt idx="38">
                  <c:v>100.86560090327063</c:v>
                </c:pt>
                <c:pt idx="39">
                  <c:v>100.86560090327063</c:v>
                </c:pt>
                <c:pt idx="40">
                  <c:v>100.82631517482525</c:v>
                </c:pt>
                <c:pt idx="41">
                  <c:v>100.58019721255008</c:v>
                </c:pt>
                <c:pt idx="42">
                  <c:v>100.67318715408872</c:v>
                </c:pt>
                <c:pt idx="43">
                  <c:v>100.67318715408872</c:v>
                </c:pt>
                <c:pt idx="44">
                  <c:v>98.481913734903927</c:v>
                </c:pt>
                <c:pt idx="45">
                  <c:v>99.169213238045856</c:v>
                </c:pt>
                <c:pt idx="46">
                  <c:v>98.807968217705167</c:v>
                </c:pt>
                <c:pt idx="47">
                  <c:v>97.599942105242292</c:v>
                </c:pt>
                <c:pt idx="48">
                  <c:v>96.758119406030701</c:v>
                </c:pt>
                <c:pt idx="49">
                  <c:v>96.562649319518272</c:v>
                </c:pt>
                <c:pt idx="50">
                  <c:v>95.67635164260065</c:v>
                </c:pt>
                <c:pt idx="51">
                  <c:v>94.722071789198438</c:v>
                </c:pt>
                <c:pt idx="52">
                  <c:v>96.45669629206057</c:v>
                </c:pt>
                <c:pt idx="53">
                  <c:v>96.789385385618672</c:v>
                </c:pt>
                <c:pt idx="54">
                  <c:v>97.977899117882814</c:v>
                </c:pt>
                <c:pt idx="55">
                  <c:v>98.284887877336587</c:v>
                </c:pt>
                <c:pt idx="56">
                  <c:v>100</c:v>
                </c:pt>
                <c:pt idx="57">
                  <c:v>100.90706471119293</c:v>
                </c:pt>
                <c:pt idx="58">
                  <c:v>99.262057639711614</c:v>
                </c:pt>
                <c:pt idx="59">
                  <c:v>98.869556677015552</c:v>
                </c:pt>
                <c:pt idx="60">
                  <c:v>100.70450331983976</c:v>
                </c:pt>
                <c:pt idx="61">
                  <c:v>101.3648578720334</c:v>
                </c:pt>
                <c:pt idx="62">
                  <c:v>101.50206182323018</c:v>
                </c:pt>
                <c:pt idx="63">
                  <c:v>101.50206182323018</c:v>
                </c:pt>
                <c:pt idx="64">
                  <c:v>101.50206182323018</c:v>
                </c:pt>
                <c:pt idx="65">
                  <c:v>101.50206182323018</c:v>
                </c:pt>
                <c:pt idx="66">
                  <c:v>101.46267070384236</c:v>
                </c:pt>
                <c:pt idx="67">
                  <c:v>104.33683728105218</c:v>
                </c:pt>
                <c:pt idx="68">
                  <c:v>103.36889173544806</c:v>
                </c:pt>
                <c:pt idx="69">
                  <c:v>104.84701977751369</c:v>
                </c:pt>
                <c:pt idx="70">
                  <c:v>106.06112343432346</c:v>
                </c:pt>
                <c:pt idx="71">
                  <c:v>108.01055977094232</c:v>
                </c:pt>
                <c:pt idx="72">
                  <c:v>106.87072661684887</c:v>
                </c:pt>
                <c:pt idx="73">
                  <c:v>109.69651373286638</c:v>
                </c:pt>
                <c:pt idx="74">
                  <c:v>109.47794797411257</c:v>
                </c:pt>
                <c:pt idx="75">
                  <c:v>113.52275699091996</c:v>
                </c:pt>
                <c:pt idx="76">
                  <c:v>113.5021806640643</c:v>
                </c:pt>
                <c:pt idx="77">
                  <c:v>115.31179835039084</c:v>
                </c:pt>
                <c:pt idx="78">
                  <c:v>115.14833699867975</c:v>
                </c:pt>
                <c:pt idx="79">
                  <c:v>113.30519997404372</c:v>
                </c:pt>
                <c:pt idx="80">
                  <c:v>117.82667214900312</c:v>
                </c:pt>
                <c:pt idx="81">
                  <c:v>117.14257954168087</c:v>
                </c:pt>
                <c:pt idx="82">
                  <c:v>115.59890837065552</c:v>
                </c:pt>
                <c:pt idx="83">
                  <c:v>119.38249339010592</c:v>
                </c:pt>
                <c:pt idx="84">
                  <c:v>119.03299193192187</c:v>
                </c:pt>
                <c:pt idx="85">
                  <c:v>115.13368263906547</c:v>
                </c:pt>
                <c:pt idx="86">
                  <c:v>115.45964176815689</c:v>
                </c:pt>
                <c:pt idx="87">
                  <c:v>115.13594101640329</c:v>
                </c:pt>
                <c:pt idx="88">
                  <c:v>118.41029205787407</c:v>
                </c:pt>
                <c:pt idx="89">
                  <c:v>122.30222900337657</c:v>
                </c:pt>
                <c:pt idx="90">
                  <c:v>121.60760232042749</c:v>
                </c:pt>
                <c:pt idx="91">
                  <c:v>119.36021073370615</c:v>
                </c:pt>
                <c:pt idx="92">
                  <c:v>119.35344062030899</c:v>
                </c:pt>
                <c:pt idx="93">
                  <c:v>118.44090561734224</c:v>
                </c:pt>
                <c:pt idx="94">
                  <c:v>117.75003787800658</c:v>
                </c:pt>
                <c:pt idx="95">
                  <c:v>120.24594632559749</c:v>
                </c:pt>
                <c:pt idx="96">
                  <c:v>121.17735132587575</c:v>
                </c:pt>
                <c:pt idx="97">
                  <c:v>124.16342802809881</c:v>
                </c:pt>
                <c:pt idx="98">
                  <c:v>124.31685214719741</c:v>
                </c:pt>
                <c:pt idx="99">
                  <c:v>121.55063098811887</c:v>
                </c:pt>
                <c:pt idx="100" formatCode="0.00">
                  <c:v>118.88962010128469</c:v>
                </c:pt>
              </c:numCache>
            </c:numRef>
          </c:val>
          <c:smooth val="0"/>
          <c:extLst>
            <c:ext xmlns:c16="http://schemas.microsoft.com/office/drawing/2014/chart" uri="{C3380CC4-5D6E-409C-BE32-E72D297353CC}">
              <c16:uniqueId val="{00000001-C6F1-452A-AFD5-361BEF520EB8}"/>
            </c:ext>
          </c:extLst>
        </c:ser>
        <c:ser>
          <c:idx val="3"/>
          <c:order val="2"/>
          <c:tx>
            <c:strRef>
              <c:f>'G2'!$D$1</c:f>
              <c:strCache>
                <c:ptCount val="1"/>
                <c:pt idx="0">
                  <c:v>Chile</c:v>
                </c:pt>
              </c:strCache>
            </c:strRef>
          </c:tx>
          <c:spPr>
            <a:ln w="22225" cap="rnd">
              <a:solidFill>
                <a:srgbClr val="FF0000"/>
              </a:solidFill>
              <a:round/>
            </a:ln>
            <a:effectLst/>
          </c:spPr>
          <c:marker>
            <c:symbol val="none"/>
          </c:marker>
          <c:cat>
            <c:numRef>
              <c:f>'G2'!$A$2:$A$990</c:f>
              <c:numCache>
                <c:formatCode>m/d/yyyy</c:formatCode>
                <c:ptCount val="989"/>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'G2'!$D$2:$D$990</c:f>
              <c:numCache>
                <c:formatCode>General</c:formatCode>
                <c:ptCount val="989"/>
                <c:pt idx="0">
                  <c:v>93.439578215804914</c:v>
                </c:pt>
                <c:pt idx="1">
                  <c:v>94.575776509153769</c:v>
                </c:pt>
                <c:pt idx="2">
                  <c:v>93.083811920310637</c:v>
                </c:pt>
                <c:pt idx="3">
                  <c:v>93.857967367643241</c:v>
                </c:pt>
                <c:pt idx="4">
                  <c:v>93.60376707150418</c:v>
                </c:pt>
                <c:pt idx="5">
                  <c:v>93.003072656778258</c:v>
                </c:pt>
                <c:pt idx="6">
                  <c:v>93.28309239938261</c:v>
                </c:pt>
                <c:pt idx="7">
                  <c:v>92.845017702725457</c:v>
                </c:pt>
                <c:pt idx="8">
                  <c:v>93.556264995963033</c:v>
                </c:pt>
                <c:pt idx="9">
                  <c:v>92.421778489120172</c:v>
                </c:pt>
                <c:pt idx="10">
                  <c:v>93.107206335892457</c:v>
                </c:pt>
                <c:pt idx="11">
                  <c:v>93.326457657534291</c:v>
                </c:pt>
                <c:pt idx="12">
                  <c:v>93.426026572632523</c:v>
                </c:pt>
                <c:pt idx="13">
                  <c:v>93.810607940977604</c:v>
                </c:pt>
                <c:pt idx="14">
                  <c:v>94.047547723181296</c:v>
                </c:pt>
                <c:pt idx="15">
                  <c:v>93.637004259495413</c:v>
                </c:pt>
                <c:pt idx="16">
                  <c:v>93.423030946247039</c:v>
                </c:pt>
                <c:pt idx="17">
                  <c:v>93.553412018453059</c:v>
                </c:pt>
                <c:pt idx="18">
                  <c:v>93.848409892984805</c:v>
                </c:pt>
                <c:pt idx="19">
                  <c:v>93.967807001777402</c:v>
                </c:pt>
                <c:pt idx="20">
                  <c:v>93.814459460616078</c:v>
                </c:pt>
                <c:pt idx="21">
                  <c:v>94.716856247022193</c:v>
                </c:pt>
                <c:pt idx="22">
                  <c:v>94.572210287266302</c:v>
                </c:pt>
                <c:pt idx="23">
                  <c:v>94.595604702848121</c:v>
                </c:pt>
                <c:pt idx="24">
                  <c:v>95.006148166534004</c:v>
                </c:pt>
                <c:pt idx="25">
                  <c:v>94.842244608585744</c:v>
                </c:pt>
                <c:pt idx="26">
                  <c:v>95.776166796477142</c:v>
                </c:pt>
                <c:pt idx="27">
                  <c:v>95.863039961655986</c:v>
                </c:pt>
                <c:pt idx="28">
                  <c:v>96.026515572977729</c:v>
                </c:pt>
                <c:pt idx="29">
                  <c:v>96.73077307131588</c:v>
                </c:pt>
                <c:pt idx="30">
                  <c:v>96.534060272002876</c:v>
                </c:pt>
                <c:pt idx="31">
                  <c:v>96.98682780283643</c:v>
                </c:pt>
                <c:pt idx="32">
                  <c:v>96.005831486030388</c:v>
                </c:pt>
                <c:pt idx="33">
                  <c:v>96.023947893218747</c:v>
                </c:pt>
                <c:pt idx="34">
                  <c:v>95.572606851140193</c:v>
                </c:pt>
                <c:pt idx="35">
                  <c:v>95.586443792063577</c:v>
                </c:pt>
                <c:pt idx="36">
                  <c:v>95.080753528419919</c:v>
                </c:pt>
                <c:pt idx="37">
                  <c:v>95.291873864158333</c:v>
                </c:pt>
                <c:pt idx="38">
                  <c:v>95.291873864158333</c:v>
                </c:pt>
                <c:pt idx="39">
                  <c:v>95.447646436203144</c:v>
                </c:pt>
                <c:pt idx="40">
                  <c:v>95.621392766560817</c:v>
                </c:pt>
                <c:pt idx="41">
                  <c:v>95.717680757522601</c:v>
                </c:pt>
                <c:pt idx="42">
                  <c:v>95.717680757522601</c:v>
                </c:pt>
                <c:pt idx="43">
                  <c:v>95.717680757522601</c:v>
                </c:pt>
                <c:pt idx="44">
                  <c:v>95.316837417370635</c:v>
                </c:pt>
                <c:pt idx="45">
                  <c:v>95.588726174071553</c:v>
                </c:pt>
                <c:pt idx="46">
                  <c:v>96.716365534890485</c:v>
                </c:pt>
                <c:pt idx="47">
                  <c:v>97.093529161709611</c:v>
                </c:pt>
                <c:pt idx="48">
                  <c:v>96.469725629152862</c:v>
                </c:pt>
                <c:pt idx="49">
                  <c:v>97.038038749140526</c:v>
                </c:pt>
                <c:pt idx="50">
                  <c:v>97.202655551466293</c:v>
                </c:pt>
                <c:pt idx="51">
                  <c:v>96.380712730841537</c:v>
                </c:pt>
                <c:pt idx="52">
                  <c:v>97.329470401784818</c:v>
                </c:pt>
                <c:pt idx="53">
                  <c:v>98.428437338628456</c:v>
                </c:pt>
                <c:pt idx="54">
                  <c:v>99.250380159253211</c:v>
                </c:pt>
                <c:pt idx="55">
                  <c:v>99.266356833309075</c:v>
                </c:pt>
                <c:pt idx="56">
                  <c:v>100</c:v>
                </c:pt>
                <c:pt idx="57">
                  <c:v>100.39955950027245</c:v>
                </c:pt>
                <c:pt idx="58">
                  <c:v>100.23893686646068</c:v>
                </c:pt>
                <c:pt idx="59">
                  <c:v>100.58115151878258</c:v>
                </c:pt>
                <c:pt idx="60">
                  <c:v>100.83378267729115</c:v>
                </c:pt>
                <c:pt idx="61">
                  <c:v>100.26019154891002</c:v>
                </c:pt>
                <c:pt idx="62">
                  <c:v>100.3536265623618</c:v>
                </c:pt>
                <c:pt idx="63">
                  <c:v>101.12079221479497</c:v>
                </c:pt>
                <c:pt idx="64">
                  <c:v>103.02215907631999</c:v>
                </c:pt>
                <c:pt idx="65">
                  <c:v>102.70134175532294</c:v>
                </c:pt>
                <c:pt idx="66">
                  <c:v>102.77409268182738</c:v>
                </c:pt>
                <c:pt idx="67">
                  <c:v>103.69417792879538</c:v>
                </c:pt>
                <c:pt idx="68">
                  <c:v>103.76264938903486</c:v>
                </c:pt>
                <c:pt idx="69">
                  <c:v>104.15422055227938</c:v>
                </c:pt>
                <c:pt idx="70">
                  <c:v>103.92141758746516</c:v>
                </c:pt>
                <c:pt idx="71">
                  <c:v>104.05721931694012</c:v>
                </c:pt>
                <c:pt idx="72">
                  <c:v>103.82042218361191</c:v>
                </c:pt>
                <c:pt idx="73">
                  <c:v>103.88176120007645</c:v>
                </c:pt>
                <c:pt idx="74">
                  <c:v>104.53808867624697</c:v>
                </c:pt>
                <c:pt idx="75">
                  <c:v>104.98828852732154</c:v>
                </c:pt>
                <c:pt idx="76">
                  <c:v>104.18531800713815</c:v>
                </c:pt>
                <c:pt idx="77">
                  <c:v>104.10386549922825</c:v>
                </c:pt>
                <c:pt idx="78">
                  <c:v>103.86735366365107</c:v>
                </c:pt>
                <c:pt idx="79">
                  <c:v>104.45435378632911</c:v>
                </c:pt>
                <c:pt idx="80">
                  <c:v>104.30129154291876</c:v>
                </c:pt>
                <c:pt idx="81">
                  <c:v>104.29530029014782</c:v>
                </c:pt>
                <c:pt idx="82">
                  <c:v>104.36205996388131</c:v>
                </c:pt>
                <c:pt idx="83">
                  <c:v>104.862044272505</c:v>
                </c:pt>
                <c:pt idx="84">
                  <c:v>105.45817392321497</c:v>
                </c:pt>
                <c:pt idx="85">
                  <c:v>104.59186730231005</c:v>
                </c:pt>
                <c:pt idx="86">
                  <c:v>104.77502845845066</c:v>
                </c:pt>
                <c:pt idx="87">
                  <c:v>104.33181840227554</c:v>
                </c:pt>
                <c:pt idx="88">
                  <c:v>104.60584689210894</c:v>
                </c:pt>
                <c:pt idx="89">
                  <c:v>105.13678600671589</c:v>
                </c:pt>
                <c:pt idx="90">
                  <c:v>105.23335929542867</c:v>
                </c:pt>
                <c:pt idx="91">
                  <c:v>105.12751382980848</c:v>
                </c:pt>
                <c:pt idx="92">
                  <c:v>105.07259401274138</c:v>
                </c:pt>
                <c:pt idx="93">
                  <c:v>105.43606334751263</c:v>
                </c:pt>
                <c:pt idx="94">
                  <c:v>106.27155781130978</c:v>
                </c:pt>
                <c:pt idx="95">
                  <c:v>107.11504061213486</c:v>
                </c:pt>
                <c:pt idx="96">
                  <c:v>108.43910747451577</c:v>
                </c:pt>
                <c:pt idx="97">
                  <c:v>108.20787364733202</c:v>
                </c:pt>
                <c:pt idx="98">
                  <c:v>108.34110769704802</c:v>
                </c:pt>
                <c:pt idx="99">
                  <c:v>108.06408358082913</c:v>
                </c:pt>
                <c:pt idx="100" formatCode="0.00">
                  <c:v>108.21072662484201</c:v>
                </c:pt>
              </c:numCache>
            </c:numRef>
          </c:val>
          <c:smooth val="0"/>
          <c:extLst>
            <c:ext xmlns:c16="http://schemas.microsoft.com/office/drawing/2014/chart" uri="{C3380CC4-5D6E-409C-BE32-E72D297353CC}">
              <c16:uniqueId val="{00000002-C6F1-452A-AFD5-361BEF520EB8}"/>
            </c:ext>
          </c:extLst>
        </c:ser>
        <c:ser>
          <c:idx val="1"/>
          <c:order val="3"/>
          <c:tx>
            <c:strRef>
              <c:f>'G2'!$B$1</c:f>
              <c:strCache>
                <c:ptCount val="1"/>
                <c:pt idx="0">
                  <c:v>EE.UU.</c:v>
                </c:pt>
              </c:strCache>
            </c:strRef>
          </c:tx>
          <c:spPr>
            <a:ln w="22225" cap="rnd">
              <a:solidFill>
                <a:srgbClr val="0000FF"/>
              </a:solidFill>
              <a:round/>
            </a:ln>
            <a:effectLst/>
          </c:spPr>
          <c:marker>
            <c:symbol val="none"/>
          </c:marker>
          <c:cat>
            <c:numRef>
              <c:f>'G2'!$A$2:$A$990</c:f>
              <c:numCache>
                <c:formatCode>m/d/yyyy</c:formatCode>
                <c:ptCount val="989"/>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'G2'!$B$2:$B$990</c:f>
              <c:numCache>
                <c:formatCode>General</c:formatCode>
                <c:ptCount val="989"/>
                <c:pt idx="0">
                  <c:v>95.533180136942903</c:v>
                </c:pt>
                <c:pt idx="1">
                  <c:v>95.26453058869437</c:v>
                </c:pt>
                <c:pt idx="2">
                  <c:v>96.433014378003762</c:v>
                </c:pt>
                <c:pt idx="3">
                  <c:v>98.872372287239898</c:v>
                </c:pt>
                <c:pt idx="4">
                  <c:v>99.607114627142451</c:v>
                </c:pt>
                <c:pt idx="5">
                  <c:v>99.981322936434609</c:v>
                </c:pt>
                <c:pt idx="6">
                  <c:v>100.07821020368006</c:v>
                </c:pt>
                <c:pt idx="7">
                  <c:v>99.788715718416583</c:v>
                </c:pt>
                <c:pt idx="8">
                  <c:v>99.811895288377201</c:v>
                </c:pt>
                <c:pt idx="9">
                  <c:v>99.208059152928456</c:v>
                </c:pt>
                <c:pt idx="10">
                  <c:v>97.898163310909737</c:v>
                </c:pt>
                <c:pt idx="11">
                  <c:v>98.281710151984598</c:v>
                </c:pt>
                <c:pt idx="12">
                  <c:v>98.671260334919765</c:v>
                </c:pt>
                <c:pt idx="13">
                  <c:v>98.673428208369316</c:v>
                </c:pt>
                <c:pt idx="14">
                  <c:v>99.200388216106973</c:v>
                </c:pt>
                <c:pt idx="15">
                  <c:v>99.544413056601513</c:v>
                </c:pt>
                <c:pt idx="16">
                  <c:v>99.845080428104978</c:v>
                </c:pt>
                <c:pt idx="17">
                  <c:v>100.4163984618104</c:v>
                </c:pt>
                <c:pt idx="18">
                  <c:v>100.03468597519284</c:v>
                </c:pt>
                <c:pt idx="19">
                  <c:v>100.03468597519284</c:v>
                </c:pt>
                <c:pt idx="20">
                  <c:v>100.59566492013887</c:v>
                </c:pt>
                <c:pt idx="21">
                  <c:v>100.84196869590738</c:v>
                </c:pt>
                <c:pt idx="22">
                  <c:v>100.88749403834802</c:v>
                </c:pt>
                <c:pt idx="23">
                  <c:v>101.49800055364153</c:v>
                </c:pt>
                <c:pt idx="24">
                  <c:v>101.30822824705751</c:v>
                </c:pt>
                <c:pt idx="25">
                  <c:v>101.56103564317472</c:v>
                </c:pt>
                <c:pt idx="26">
                  <c:v>100.93702160869552</c:v>
                </c:pt>
                <c:pt idx="27">
                  <c:v>100.63785507265712</c:v>
                </c:pt>
                <c:pt idx="28">
                  <c:v>101.45964586953404</c:v>
                </c:pt>
                <c:pt idx="29">
                  <c:v>100.91034008931639</c:v>
                </c:pt>
                <c:pt idx="30">
                  <c:v>100.90767193737848</c:v>
                </c:pt>
                <c:pt idx="31">
                  <c:v>101.29105201895723</c:v>
                </c:pt>
                <c:pt idx="32">
                  <c:v>100.89966748156473</c:v>
                </c:pt>
                <c:pt idx="33">
                  <c:v>97.923844273312142</c:v>
                </c:pt>
                <c:pt idx="34">
                  <c:v>97.839130449283445</c:v>
                </c:pt>
                <c:pt idx="35">
                  <c:v>98.902555756037529</c:v>
                </c:pt>
                <c:pt idx="36">
                  <c:v>99.623290298266028</c:v>
                </c:pt>
                <c:pt idx="37">
                  <c:v>100.72340269416642</c:v>
                </c:pt>
                <c:pt idx="38">
                  <c:v>100.72340269416642</c:v>
                </c:pt>
                <c:pt idx="39">
                  <c:v>100.68254661761715</c:v>
                </c:pt>
                <c:pt idx="40">
                  <c:v>99.569426981019433</c:v>
                </c:pt>
                <c:pt idx="41">
                  <c:v>98.503833800815784</c:v>
                </c:pt>
                <c:pt idx="42">
                  <c:v>98.081765516137324</c:v>
                </c:pt>
                <c:pt idx="43">
                  <c:v>98.081765516137324</c:v>
                </c:pt>
                <c:pt idx="44">
                  <c:v>97.863644095213004</c:v>
                </c:pt>
                <c:pt idx="45">
                  <c:v>99.0963302905284</c:v>
                </c:pt>
                <c:pt idx="46">
                  <c:v>99.645135792257705</c:v>
                </c:pt>
                <c:pt idx="47">
                  <c:v>98.538686535504766</c:v>
                </c:pt>
                <c:pt idx="48">
                  <c:v>98.692438790926957</c:v>
                </c:pt>
                <c:pt idx="49">
                  <c:v>98.692438790926957</c:v>
                </c:pt>
                <c:pt idx="50">
                  <c:v>97.171425426820932</c:v>
                </c:pt>
                <c:pt idx="51">
                  <c:v>97.324510644258638</c:v>
                </c:pt>
                <c:pt idx="52">
                  <c:v>97.436072747162584</c:v>
                </c:pt>
                <c:pt idx="53">
                  <c:v>99.220399355641305</c:v>
                </c:pt>
                <c:pt idx="54">
                  <c:v>99.010782669019093</c:v>
                </c:pt>
                <c:pt idx="55">
                  <c:v>100</c:v>
                </c:pt>
                <c:pt idx="56">
                  <c:v>100</c:v>
                </c:pt>
                <c:pt idx="57">
                  <c:v>100.87682143059638</c:v>
                </c:pt>
                <c:pt idx="58">
                  <c:v>101.49599943968811</c:v>
                </c:pt>
                <c:pt idx="59">
                  <c:v>102.03529965013858</c:v>
                </c:pt>
                <c:pt idx="60">
                  <c:v>101.74397081041779</c:v>
                </c:pt>
                <c:pt idx="61">
                  <c:v>100.26047833293867</c:v>
                </c:pt>
                <c:pt idx="62">
                  <c:v>101.18465946043298</c:v>
                </c:pt>
                <c:pt idx="63">
                  <c:v>100.71122925094971</c:v>
                </c:pt>
                <c:pt idx="64">
                  <c:v>101.24252500558643</c:v>
                </c:pt>
                <c:pt idx="65">
                  <c:v>100.73157390947627</c:v>
                </c:pt>
                <c:pt idx="66">
                  <c:v>99.965147265311018</c:v>
                </c:pt>
                <c:pt idx="67">
                  <c:v>100.68738264300461</c:v>
                </c:pt>
                <c:pt idx="68">
                  <c:v>101.08093505384663</c:v>
                </c:pt>
                <c:pt idx="69">
                  <c:v>101.44930678077463</c:v>
                </c:pt>
                <c:pt idx="70">
                  <c:v>100.48910560211853</c:v>
                </c:pt>
                <c:pt idx="71">
                  <c:v>101.1636477639219</c:v>
                </c:pt>
                <c:pt idx="72">
                  <c:v>101.19800022012254</c:v>
                </c:pt>
                <c:pt idx="73">
                  <c:v>100.92234677303699</c:v>
                </c:pt>
                <c:pt idx="74">
                  <c:v>101.97459919355107</c:v>
                </c:pt>
                <c:pt idx="75">
                  <c:v>101.96726177572182</c:v>
                </c:pt>
                <c:pt idx="76">
                  <c:v>101.96726177572182</c:v>
                </c:pt>
                <c:pt idx="77">
                  <c:v>102.21656722242048</c:v>
                </c:pt>
                <c:pt idx="78">
                  <c:v>102.45953580826659</c:v>
                </c:pt>
                <c:pt idx="79">
                  <c:v>102.01545527010036</c:v>
                </c:pt>
                <c:pt idx="80">
                  <c:v>100.27465289010884</c:v>
                </c:pt>
                <c:pt idx="81">
                  <c:v>99.776375515703748</c:v>
                </c:pt>
                <c:pt idx="82">
                  <c:v>99.309448926569118</c:v>
                </c:pt>
                <c:pt idx="83">
                  <c:v>99.322956445754812</c:v>
                </c:pt>
                <c:pt idx="84">
                  <c:v>97.747245966921582</c:v>
                </c:pt>
                <c:pt idx="85">
                  <c:v>99.296941964360158</c:v>
                </c:pt>
                <c:pt idx="86">
                  <c:v>97.54963596401997</c:v>
                </c:pt>
                <c:pt idx="87">
                  <c:v>96.356138250292659</c:v>
                </c:pt>
                <c:pt idx="88">
                  <c:v>97.431403481271246</c:v>
                </c:pt>
                <c:pt idx="89">
                  <c:v>95.695270367171076</c:v>
                </c:pt>
                <c:pt idx="90">
                  <c:v>96.223564450877646</c:v>
                </c:pt>
                <c:pt idx="91">
                  <c:v>93.628119653273671</c:v>
                </c:pt>
                <c:pt idx="92">
                  <c:v>92.919558554261869</c:v>
                </c:pt>
                <c:pt idx="93">
                  <c:v>93.373644662195304</c:v>
                </c:pt>
                <c:pt idx="94">
                  <c:v>92.07658930137778</c:v>
                </c:pt>
                <c:pt idx="95">
                  <c:v>94.034679304813011</c:v>
                </c:pt>
                <c:pt idx="96">
                  <c:v>94.638015161773396</c:v>
                </c:pt>
                <c:pt idx="97">
                  <c:v>93.629787248234848</c:v>
                </c:pt>
                <c:pt idx="98">
                  <c:v>94.640850073207417</c:v>
                </c:pt>
                <c:pt idx="99">
                  <c:v>94.434068298019241</c:v>
                </c:pt>
                <c:pt idx="100" formatCode="0.00">
                  <c:v>94.51194498270705</c:v>
                </c:pt>
              </c:numCache>
            </c:numRef>
          </c:val>
          <c:smooth val="0"/>
          <c:extLst>
            <c:ext xmlns:c16="http://schemas.microsoft.com/office/drawing/2014/chart" uri="{C3380CC4-5D6E-409C-BE32-E72D297353CC}">
              <c16:uniqueId val="{00000003-C6F1-452A-AFD5-361BEF520EB8}"/>
            </c:ext>
          </c:extLst>
        </c:ser>
        <c:ser>
          <c:idx val="2"/>
          <c:order val="4"/>
          <c:tx>
            <c:strRef>
              <c:f>'G2'!$C$1</c:f>
              <c:strCache>
                <c:ptCount val="1"/>
                <c:pt idx="0">
                  <c:v>Latam</c:v>
                </c:pt>
              </c:strCache>
            </c:strRef>
          </c:tx>
          <c:spPr>
            <a:ln w="22225" cap="rnd">
              <a:solidFill>
                <a:srgbClr val="FFC000"/>
              </a:solidFill>
              <a:round/>
            </a:ln>
            <a:effectLst/>
          </c:spPr>
          <c:marker>
            <c:symbol val="none"/>
          </c:marker>
          <c:cat>
            <c:numRef>
              <c:f>'G2'!$A$2:$A$990</c:f>
              <c:numCache>
                <c:formatCode>m/d/yyyy</c:formatCode>
                <c:ptCount val="989"/>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'G2'!$C$2:$C$990</c:f>
              <c:numCache>
                <c:formatCode>General</c:formatCode>
                <c:ptCount val="989"/>
                <c:pt idx="0">
                  <c:v>103.66599990550031</c:v>
                </c:pt>
                <c:pt idx="1">
                  <c:v>105.46609489843945</c:v>
                </c:pt>
                <c:pt idx="2">
                  <c:v>105.57584401500122</c:v>
                </c:pt>
                <c:pt idx="3">
                  <c:v>105.33536306151564</c:v>
                </c:pt>
                <c:pt idx="4">
                  <c:v>104.83969159536557</c:v>
                </c:pt>
                <c:pt idx="5">
                  <c:v>103.3494823435213</c:v>
                </c:pt>
                <c:pt idx="6">
                  <c:v>103.38249557795898</c:v>
                </c:pt>
                <c:pt idx="7">
                  <c:v>103.25062384982648</c:v>
                </c:pt>
                <c:pt idx="8">
                  <c:v>103.27736392308087</c:v>
                </c:pt>
                <c:pt idx="9">
                  <c:v>103.32076325070148</c:v>
                </c:pt>
                <c:pt idx="10">
                  <c:v>103.32076325070148</c:v>
                </c:pt>
                <c:pt idx="11">
                  <c:v>103.30315809716608</c:v>
                </c:pt>
                <c:pt idx="12">
                  <c:v>103.62577287406005</c:v>
                </c:pt>
                <c:pt idx="13">
                  <c:v>103.62577287406005</c:v>
                </c:pt>
                <c:pt idx="14">
                  <c:v>102.66698526475568</c:v>
                </c:pt>
                <c:pt idx="15">
                  <c:v>104.16583618524189</c:v>
                </c:pt>
                <c:pt idx="16">
                  <c:v>104.27154981623843</c:v>
                </c:pt>
                <c:pt idx="17">
                  <c:v>104.93795081907803</c:v>
                </c:pt>
                <c:pt idx="18">
                  <c:v>103.24332207968972</c:v>
                </c:pt>
                <c:pt idx="19">
                  <c:v>100.94383743984407</c:v>
                </c:pt>
                <c:pt idx="20">
                  <c:v>101.71636336688013</c:v>
                </c:pt>
                <c:pt idx="21">
                  <c:v>101.39132218567855</c:v>
                </c:pt>
                <c:pt idx="22">
                  <c:v>102.07079359015412</c:v>
                </c:pt>
                <c:pt idx="23">
                  <c:v>102.03155907612509</c:v>
                </c:pt>
                <c:pt idx="24">
                  <c:v>103.36285200419491</c:v>
                </c:pt>
                <c:pt idx="25">
                  <c:v>101.9252762514314</c:v>
                </c:pt>
                <c:pt idx="26">
                  <c:v>102.8760748474824</c:v>
                </c:pt>
                <c:pt idx="27">
                  <c:v>103.64174488530966</c:v>
                </c:pt>
                <c:pt idx="28">
                  <c:v>104.66796277410062</c:v>
                </c:pt>
                <c:pt idx="29">
                  <c:v>101.99786461382789</c:v>
                </c:pt>
                <c:pt idx="30">
                  <c:v>100.92264343357849</c:v>
                </c:pt>
                <c:pt idx="31">
                  <c:v>100.07136651331069</c:v>
                </c:pt>
                <c:pt idx="32">
                  <c:v>100.9270195330735</c:v>
                </c:pt>
                <c:pt idx="33">
                  <c:v>97.952357630370102</c:v>
                </c:pt>
                <c:pt idx="34">
                  <c:v>98.265168290199583</c:v>
                </c:pt>
                <c:pt idx="35">
                  <c:v>98.952593368293407</c:v>
                </c:pt>
                <c:pt idx="36">
                  <c:v>97.948362747789886</c:v>
                </c:pt>
                <c:pt idx="37">
                  <c:v>97.948362747789886</c:v>
                </c:pt>
                <c:pt idx="38">
                  <c:v>97.948362747789886</c:v>
                </c:pt>
                <c:pt idx="39">
                  <c:v>98.182153231635198</c:v>
                </c:pt>
                <c:pt idx="40">
                  <c:v>97.920348191950595</c:v>
                </c:pt>
                <c:pt idx="41">
                  <c:v>97.885825127996412</c:v>
                </c:pt>
                <c:pt idx="42">
                  <c:v>97.885825127996412</c:v>
                </c:pt>
                <c:pt idx="43">
                  <c:v>97.885825127996412</c:v>
                </c:pt>
                <c:pt idx="44">
                  <c:v>97.729423181663748</c:v>
                </c:pt>
                <c:pt idx="45">
                  <c:v>96.531852425172687</c:v>
                </c:pt>
                <c:pt idx="46">
                  <c:v>97.651324091913494</c:v>
                </c:pt>
                <c:pt idx="47">
                  <c:v>98.509350130577715</c:v>
                </c:pt>
                <c:pt idx="48">
                  <c:v>97.240019613347101</c:v>
                </c:pt>
                <c:pt idx="49">
                  <c:v>97.357357728569184</c:v>
                </c:pt>
                <c:pt idx="50">
                  <c:v>96.587340915624992</c:v>
                </c:pt>
                <c:pt idx="51">
                  <c:v>96.723024812905209</c:v>
                </c:pt>
                <c:pt idx="52">
                  <c:v>97.107807271284827</c:v>
                </c:pt>
                <c:pt idx="53">
                  <c:v>99.66544268216461</c:v>
                </c:pt>
                <c:pt idx="54">
                  <c:v>98.660848138610305</c:v>
                </c:pt>
                <c:pt idx="55">
                  <c:v>99.500158456908522</c:v>
                </c:pt>
                <c:pt idx="56">
                  <c:v>100</c:v>
                </c:pt>
                <c:pt idx="57">
                  <c:v>100.36331851745447</c:v>
                </c:pt>
                <c:pt idx="58">
                  <c:v>100.08769116900416</c:v>
                </c:pt>
                <c:pt idx="59">
                  <c:v>99.600114735012752</c:v>
                </c:pt>
                <c:pt idx="60">
                  <c:v>99.888559844303501</c:v>
                </c:pt>
                <c:pt idx="61">
                  <c:v>101.85446765321093</c:v>
                </c:pt>
                <c:pt idx="62">
                  <c:v>101.60934592892066</c:v>
                </c:pt>
                <c:pt idx="63">
                  <c:v>101.14061980667147</c:v>
                </c:pt>
                <c:pt idx="64">
                  <c:v>104.02844245114868</c:v>
                </c:pt>
                <c:pt idx="65">
                  <c:v>103.47365303883116</c:v>
                </c:pt>
                <c:pt idx="66">
                  <c:v>102.98906618758757</c:v>
                </c:pt>
                <c:pt idx="67">
                  <c:v>102.52059872139097</c:v>
                </c:pt>
                <c:pt idx="68">
                  <c:v>102.81132210928479</c:v>
                </c:pt>
                <c:pt idx="69">
                  <c:v>103.33064331038604</c:v>
                </c:pt>
                <c:pt idx="70">
                  <c:v>102.12357371112518</c:v>
                </c:pt>
                <c:pt idx="71">
                  <c:v>102.83970058817486</c:v>
                </c:pt>
                <c:pt idx="72">
                  <c:v>103.55389506390115</c:v>
                </c:pt>
                <c:pt idx="73">
                  <c:v>101.86853658751522</c:v>
                </c:pt>
                <c:pt idx="74">
                  <c:v>102.22190962936483</c:v>
                </c:pt>
                <c:pt idx="75">
                  <c:v>104.84487298739651</c:v>
                </c:pt>
                <c:pt idx="76">
                  <c:v>105.09566333953779</c:v>
                </c:pt>
                <c:pt idx="77">
                  <c:v>105.20061303289052</c:v>
                </c:pt>
                <c:pt idx="78">
                  <c:v>104.14575199389984</c:v>
                </c:pt>
                <c:pt idx="79">
                  <c:v>104.53056377665749</c:v>
                </c:pt>
                <c:pt idx="80">
                  <c:v>104.10008491437598</c:v>
                </c:pt>
                <c:pt idx="81">
                  <c:v>102.84689709131345</c:v>
                </c:pt>
                <c:pt idx="82">
                  <c:v>103.28158738542854</c:v>
                </c:pt>
                <c:pt idx="83">
                  <c:v>102.23584322038577</c:v>
                </c:pt>
                <c:pt idx="84">
                  <c:v>102.81499968705627</c:v>
                </c:pt>
                <c:pt idx="85">
                  <c:v>101.35639985903846</c:v>
                </c:pt>
                <c:pt idx="86">
                  <c:v>101.65716271092838</c:v>
                </c:pt>
                <c:pt idx="87">
                  <c:v>101.5669338553614</c:v>
                </c:pt>
                <c:pt idx="88">
                  <c:v>101.84345371757475</c:v>
                </c:pt>
                <c:pt idx="89">
                  <c:v>102.2876014995675</c:v>
                </c:pt>
                <c:pt idx="90">
                  <c:v>103.50349999234561</c:v>
                </c:pt>
                <c:pt idx="91">
                  <c:v>102.99577470299894</c:v>
                </c:pt>
                <c:pt idx="92">
                  <c:v>102.40024094713593</c:v>
                </c:pt>
                <c:pt idx="93">
                  <c:v>102.60787859719515</c:v>
                </c:pt>
                <c:pt idx="94">
                  <c:v>103.86627713666667</c:v>
                </c:pt>
                <c:pt idx="95">
                  <c:v>106.42275009912392</c:v>
                </c:pt>
                <c:pt idx="96">
                  <c:v>107.84901792056357</c:v>
                </c:pt>
                <c:pt idx="97">
                  <c:v>108.31578156520419</c:v>
                </c:pt>
                <c:pt idx="98">
                  <c:v>109.10808039403064</c:v>
                </c:pt>
                <c:pt idx="99">
                  <c:v>108.69186445809287</c:v>
                </c:pt>
                <c:pt idx="100" formatCode="0.00">
                  <c:v>108.98508492956451</c:v>
                </c:pt>
              </c:numCache>
            </c:numRef>
          </c:val>
          <c:smooth val="0"/>
          <c:extLst>
            <c:ext xmlns:c16="http://schemas.microsoft.com/office/drawing/2014/chart" uri="{C3380CC4-5D6E-409C-BE32-E72D297353CC}">
              <c16:uniqueId val="{00000004-C6F1-452A-AFD5-361BEF520EB8}"/>
            </c:ext>
          </c:extLst>
        </c:ser>
        <c:ser>
          <c:idx val="4"/>
          <c:order val="5"/>
          <c:tx>
            <c:strRef>
              <c:f>'G2'!$E$1</c:f>
              <c:strCache>
                <c:ptCount val="1"/>
                <c:pt idx="0">
                  <c:v>Eurozona</c:v>
                </c:pt>
              </c:strCache>
            </c:strRef>
          </c:tx>
          <c:spPr>
            <a:ln w="22225" cap="rnd">
              <a:solidFill>
                <a:srgbClr val="4EA72E"/>
              </a:solidFill>
              <a:round/>
            </a:ln>
            <a:effectLst/>
          </c:spPr>
          <c:marker>
            <c:symbol val="none"/>
          </c:marker>
          <c:cat>
            <c:numRef>
              <c:f>'G2'!$A$2:$A$990</c:f>
              <c:numCache>
                <c:formatCode>m/d/yyyy</c:formatCode>
                <c:ptCount val="989"/>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'G2'!$E$2:$E$990</c:f>
              <c:numCache>
                <c:formatCode>General</c:formatCode>
                <c:ptCount val="989"/>
                <c:pt idx="0">
                  <c:v>94.448768888785622</c:v>
                </c:pt>
                <c:pt idx="1">
                  <c:v>93.952103229004507</c:v>
                </c:pt>
                <c:pt idx="2">
                  <c:v>94.305094066346015</c:v>
                </c:pt>
                <c:pt idx="3">
                  <c:v>92.955480168227339</c:v>
                </c:pt>
                <c:pt idx="4">
                  <c:v>93.949392383298104</c:v>
                </c:pt>
                <c:pt idx="5">
                  <c:v>92.996723749331977</c:v>
                </c:pt>
                <c:pt idx="6">
                  <c:v>93.989474173385688</c:v>
                </c:pt>
                <c:pt idx="7">
                  <c:v>91.872303676681298</c:v>
                </c:pt>
                <c:pt idx="8">
                  <c:v>91.788073827946505</c:v>
                </c:pt>
                <c:pt idx="9">
                  <c:v>93.592528909233138</c:v>
                </c:pt>
                <c:pt idx="10">
                  <c:v>92.843560966919952</c:v>
                </c:pt>
                <c:pt idx="11">
                  <c:v>92.756039376970207</c:v>
                </c:pt>
                <c:pt idx="12">
                  <c:v>91.998938897537769</c:v>
                </c:pt>
                <c:pt idx="13">
                  <c:v>91.582243186095695</c:v>
                </c:pt>
                <c:pt idx="14">
                  <c:v>92.088009542176891</c:v>
                </c:pt>
                <c:pt idx="15">
                  <c:v>92.73183539744872</c:v>
                </c:pt>
                <c:pt idx="16">
                  <c:v>92.940764148678284</c:v>
                </c:pt>
                <c:pt idx="17">
                  <c:v>92.207286753258828</c:v>
                </c:pt>
                <c:pt idx="18">
                  <c:v>91.648852537738847</c:v>
                </c:pt>
                <c:pt idx="19">
                  <c:v>92.14261371997739</c:v>
                </c:pt>
                <c:pt idx="20">
                  <c:v>93.028479370464183</c:v>
                </c:pt>
                <c:pt idx="21">
                  <c:v>93.848122932980147</c:v>
                </c:pt>
                <c:pt idx="22">
                  <c:v>94.463484908334706</c:v>
                </c:pt>
                <c:pt idx="23">
                  <c:v>95.247887476667387</c:v>
                </c:pt>
                <c:pt idx="24">
                  <c:v>95.878352735243325</c:v>
                </c:pt>
                <c:pt idx="25">
                  <c:v>96.385668146013899</c:v>
                </c:pt>
                <c:pt idx="26">
                  <c:v>96.534377396193989</c:v>
                </c:pt>
                <c:pt idx="27">
                  <c:v>95.88145084462208</c:v>
                </c:pt>
                <c:pt idx="28">
                  <c:v>96.028804671948947</c:v>
                </c:pt>
                <c:pt idx="29">
                  <c:v>96.148469146703235</c:v>
                </c:pt>
                <c:pt idx="30">
                  <c:v>96.195328051056848</c:v>
                </c:pt>
                <c:pt idx="31">
                  <c:v>95.790250249785075</c:v>
                </c:pt>
                <c:pt idx="32">
                  <c:v>95.704084082688539</c:v>
                </c:pt>
                <c:pt idx="33">
                  <c:v>95.988722881861349</c:v>
                </c:pt>
                <c:pt idx="34">
                  <c:v>94.472972868307124</c:v>
                </c:pt>
                <c:pt idx="35">
                  <c:v>94.149220438227573</c:v>
                </c:pt>
                <c:pt idx="36">
                  <c:v>93.968174671406786</c:v>
                </c:pt>
                <c:pt idx="37">
                  <c:v>94.063635166639557</c:v>
                </c:pt>
                <c:pt idx="38">
                  <c:v>94.063635166639557</c:v>
                </c:pt>
                <c:pt idx="39">
                  <c:v>94.063635166639557</c:v>
                </c:pt>
                <c:pt idx="40">
                  <c:v>94.857912958617021</c:v>
                </c:pt>
                <c:pt idx="41">
                  <c:v>94.284762723547956</c:v>
                </c:pt>
                <c:pt idx="42">
                  <c:v>94.801759726127131</c:v>
                </c:pt>
                <c:pt idx="43">
                  <c:v>94.801759726127131</c:v>
                </c:pt>
                <c:pt idx="44">
                  <c:v>95.225813447343768</c:v>
                </c:pt>
                <c:pt idx="45">
                  <c:v>94.326780831997283</c:v>
                </c:pt>
                <c:pt idx="46">
                  <c:v>96.557225952862282</c:v>
                </c:pt>
                <c:pt idx="47">
                  <c:v>97.044790916343302</c:v>
                </c:pt>
                <c:pt idx="48">
                  <c:v>96.746016993129956</c:v>
                </c:pt>
                <c:pt idx="49">
                  <c:v>97.162712704572044</c:v>
                </c:pt>
                <c:pt idx="50">
                  <c:v>96.375599290532961</c:v>
                </c:pt>
                <c:pt idx="51">
                  <c:v>95.92927790815655</c:v>
                </c:pt>
                <c:pt idx="52">
                  <c:v>96.437755109944163</c:v>
                </c:pt>
                <c:pt idx="53">
                  <c:v>97.441542548659697</c:v>
                </c:pt>
                <c:pt idx="54">
                  <c:v>98.886423310174976</c:v>
                </c:pt>
                <c:pt idx="55">
                  <c:v>99.687478216418441</c:v>
                </c:pt>
                <c:pt idx="56">
                  <c:v>100</c:v>
                </c:pt>
                <c:pt idx="57">
                  <c:v>100.02943203909815</c:v>
                </c:pt>
                <c:pt idx="58">
                  <c:v>100.80144216991582</c:v>
                </c:pt>
                <c:pt idx="59">
                  <c:v>101.02741052272852</c:v>
                </c:pt>
                <c:pt idx="60">
                  <c:v>101.06361967609267</c:v>
                </c:pt>
                <c:pt idx="61">
                  <c:v>100.46491003864892</c:v>
                </c:pt>
                <c:pt idx="62">
                  <c:v>100.60548675170978</c:v>
                </c:pt>
                <c:pt idx="63">
                  <c:v>101.28223001913084</c:v>
                </c:pt>
                <c:pt idx="64">
                  <c:v>102.28040213459737</c:v>
                </c:pt>
                <c:pt idx="65">
                  <c:v>102.3706345702535</c:v>
                </c:pt>
                <c:pt idx="66">
                  <c:v>101.03534942801156</c:v>
                </c:pt>
                <c:pt idx="67">
                  <c:v>101.93922283926236</c:v>
                </c:pt>
                <c:pt idx="68">
                  <c:v>102.06566442828264</c:v>
                </c:pt>
                <c:pt idx="69">
                  <c:v>103.72141025938922</c:v>
                </c:pt>
                <c:pt idx="70">
                  <c:v>103.11669803502413</c:v>
                </c:pt>
                <c:pt idx="71">
                  <c:v>103.75374677602993</c:v>
                </c:pt>
                <c:pt idx="72">
                  <c:v>104.38518019378675</c:v>
                </c:pt>
                <c:pt idx="73">
                  <c:v>104.67059352030424</c:v>
                </c:pt>
                <c:pt idx="74">
                  <c:v>106.50719148639543</c:v>
                </c:pt>
                <c:pt idx="75">
                  <c:v>106.36971288271333</c:v>
                </c:pt>
                <c:pt idx="76">
                  <c:v>106.88148182571587</c:v>
                </c:pt>
                <c:pt idx="77">
                  <c:v>107.1527600281928</c:v>
                </c:pt>
                <c:pt idx="78">
                  <c:v>105.74563747473104</c:v>
                </c:pt>
                <c:pt idx="79">
                  <c:v>105.74292662902465</c:v>
                </c:pt>
                <c:pt idx="80">
                  <c:v>106.01052582661433</c:v>
                </c:pt>
                <c:pt idx="81">
                  <c:v>105.60215628412762</c:v>
                </c:pt>
                <c:pt idx="82">
                  <c:v>105.48868802813082</c:v>
                </c:pt>
                <c:pt idx="83">
                  <c:v>107.03948540403219</c:v>
                </c:pt>
                <c:pt idx="84">
                  <c:v>105.96618413613095</c:v>
                </c:pt>
                <c:pt idx="85">
                  <c:v>105.79152821990381</c:v>
                </c:pt>
                <c:pt idx="86">
                  <c:v>107.2853978359706</c:v>
                </c:pt>
                <c:pt idx="87">
                  <c:v>104.31547273276485</c:v>
                </c:pt>
                <c:pt idx="88">
                  <c:v>106.28683845683173</c:v>
                </c:pt>
                <c:pt idx="89">
                  <c:v>106.89387426323087</c:v>
                </c:pt>
                <c:pt idx="90">
                  <c:v>105.88582692411957</c:v>
                </c:pt>
                <c:pt idx="91">
                  <c:v>104.30908288217115</c:v>
                </c:pt>
                <c:pt idx="92">
                  <c:v>102.81656868895756</c:v>
                </c:pt>
                <c:pt idx="93">
                  <c:v>103.7754335416812</c:v>
                </c:pt>
                <c:pt idx="94">
                  <c:v>103.17459395403957</c:v>
                </c:pt>
                <c:pt idx="95">
                  <c:v>104.64212964038697</c:v>
                </c:pt>
                <c:pt idx="96">
                  <c:v>105.44318454663042</c:v>
                </c:pt>
                <c:pt idx="97">
                  <c:v>106.20725577216506</c:v>
                </c:pt>
                <c:pt idx="98">
                  <c:v>106.64002292600941</c:v>
                </c:pt>
                <c:pt idx="99">
                  <c:v>105.54735847449095</c:v>
                </c:pt>
                <c:pt idx="100" formatCode="0.00">
                  <c:v>105.02261619846489</c:v>
                </c:pt>
              </c:numCache>
            </c:numRef>
          </c:val>
          <c:smooth val="0"/>
          <c:extLst>
            <c:ext xmlns:c16="http://schemas.microsoft.com/office/drawing/2014/chart" uri="{C3380CC4-5D6E-409C-BE32-E72D297353CC}">
              <c16:uniqueId val="{00000005-C6F1-452A-AFD5-361BEF520EB8}"/>
            </c:ext>
          </c:extLst>
        </c:ser>
        <c:dLbls>
          <c:showLegendKey val="0"/>
          <c:showVal val="0"/>
          <c:showCatName val="0"/>
          <c:showSerName val="0"/>
          <c:showPercent val="0"/>
          <c:showBubbleSize val="0"/>
        </c:dLbls>
        <c:marker val="1"/>
        <c:smooth val="0"/>
        <c:axId val="1006177376"/>
        <c:axId val="1006202816"/>
      </c:lineChart>
      <c:lineChart>
        <c:grouping val="standard"/>
        <c:varyColors val="0"/>
        <c:ser>
          <c:idx val="0"/>
          <c:order val="6"/>
          <c:tx>
            <c:strRef>
              <c:f>'G2'!$H$1</c:f>
              <c:strCache>
                <c:ptCount val="1"/>
                <c:pt idx="0">
                  <c:v>Hitos</c:v>
                </c:pt>
              </c:strCache>
            </c:strRef>
          </c:tx>
          <c:spPr>
            <a:ln w="15875" cap="rnd">
              <a:solidFill>
                <a:sysClr val="windowText" lastClr="000000"/>
              </a:solidFill>
              <a:prstDash val="sysDash"/>
              <a:round/>
            </a:ln>
            <a:effectLst/>
          </c:spPr>
          <c:marker>
            <c:symbol val="none"/>
          </c:marker>
          <c:dPt>
            <c:idx val="56"/>
            <c:marker>
              <c:symbol val="none"/>
            </c:marker>
            <c:bubble3D val="0"/>
            <c:spPr>
              <a:ln w="15875" cap="rnd">
                <a:solidFill>
                  <a:sysClr val="windowText" lastClr="000000"/>
                </a:solidFill>
                <a:prstDash val="sysDash"/>
                <a:round/>
              </a:ln>
              <a:effectLst/>
            </c:spPr>
            <c:extLst>
              <c:ext xmlns:c16="http://schemas.microsoft.com/office/drawing/2014/chart" uri="{C3380CC4-5D6E-409C-BE32-E72D297353CC}">
                <c16:uniqueId val="{00000007-C6F1-452A-AFD5-361BEF520EB8}"/>
              </c:ext>
            </c:extLst>
          </c:dPt>
          <c:dPt>
            <c:idx val="57"/>
            <c:marker>
              <c:symbol val="none"/>
            </c:marker>
            <c:bubble3D val="0"/>
            <c:spPr>
              <a:ln w="15875" cap="rnd">
                <a:solidFill>
                  <a:sysClr val="windowText" lastClr="000000"/>
                </a:solidFill>
                <a:prstDash val="sysDash"/>
                <a:round/>
              </a:ln>
              <a:effectLst/>
            </c:spPr>
            <c:extLst>
              <c:ext xmlns:c16="http://schemas.microsoft.com/office/drawing/2014/chart" uri="{C3380CC4-5D6E-409C-BE32-E72D297353CC}">
                <c16:uniqueId val="{00000009-C6F1-452A-AFD5-361BEF520EB8}"/>
              </c:ext>
            </c:extLst>
          </c:dPt>
          <c:dPt>
            <c:idx val="76"/>
            <c:marker>
              <c:symbol val="none"/>
            </c:marker>
            <c:bubble3D val="0"/>
            <c:spPr>
              <a:ln w="15875" cap="rnd">
                <a:solidFill>
                  <a:sysClr val="windowText" lastClr="000000"/>
                </a:solidFill>
                <a:prstDash val="sysDash"/>
                <a:round/>
              </a:ln>
              <a:effectLst/>
            </c:spPr>
            <c:extLst>
              <c:ext xmlns:c16="http://schemas.microsoft.com/office/drawing/2014/chart" uri="{C3380CC4-5D6E-409C-BE32-E72D297353CC}">
                <c16:uniqueId val="{0000000B-C6F1-452A-AFD5-361BEF520EB8}"/>
              </c:ext>
            </c:extLst>
          </c:dPt>
          <c:dPt>
            <c:idx val="77"/>
            <c:marker>
              <c:symbol val="none"/>
            </c:marker>
            <c:bubble3D val="0"/>
            <c:spPr>
              <a:ln w="15875" cap="rnd">
                <a:solidFill>
                  <a:sysClr val="windowText" lastClr="000000"/>
                </a:solidFill>
                <a:prstDash val="sysDash"/>
                <a:round/>
              </a:ln>
              <a:effectLst/>
            </c:spPr>
            <c:extLst>
              <c:ext xmlns:c16="http://schemas.microsoft.com/office/drawing/2014/chart" uri="{C3380CC4-5D6E-409C-BE32-E72D297353CC}">
                <c16:uniqueId val="{0000000D-C6F1-452A-AFD5-361BEF520EB8}"/>
              </c:ext>
            </c:extLst>
          </c:dPt>
          <c:dPt>
            <c:idx val="87"/>
            <c:marker>
              <c:symbol val="none"/>
            </c:marker>
            <c:bubble3D val="0"/>
            <c:spPr>
              <a:ln w="15875" cap="rnd">
                <a:solidFill>
                  <a:sysClr val="windowText" lastClr="000000"/>
                </a:solidFill>
                <a:prstDash val="sysDash"/>
                <a:round/>
              </a:ln>
              <a:effectLst/>
            </c:spPr>
            <c:extLst>
              <c:ext xmlns:c16="http://schemas.microsoft.com/office/drawing/2014/chart" uri="{C3380CC4-5D6E-409C-BE32-E72D297353CC}">
                <c16:uniqueId val="{0000000F-C6F1-452A-AFD5-361BEF520EB8}"/>
              </c:ext>
            </c:extLst>
          </c:dPt>
          <c:dPt>
            <c:idx val="88"/>
            <c:marker>
              <c:symbol val="none"/>
            </c:marker>
            <c:bubble3D val="0"/>
            <c:spPr>
              <a:ln w="15875" cap="rnd">
                <a:solidFill>
                  <a:sysClr val="windowText" lastClr="000000"/>
                </a:solidFill>
                <a:prstDash val="sysDash"/>
                <a:round/>
              </a:ln>
              <a:effectLst/>
            </c:spPr>
            <c:extLst>
              <c:ext xmlns:c16="http://schemas.microsoft.com/office/drawing/2014/chart" uri="{C3380CC4-5D6E-409C-BE32-E72D297353CC}">
                <c16:uniqueId val="{00000011-C6F1-452A-AFD5-361BEF520EB8}"/>
              </c:ext>
            </c:extLst>
          </c:dPt>
          <c:cat>
            <c:numRef>
              <c:f>'G2'!$A$2:$A$990</c:f>
              <c:numCache>
                <c:formatCode>m/d/yyyy</c:formatCode>
                <c:ptCount val="989"/>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'G2'!$H$2:$H$990</c:f>
              <c:numCache>
                <c:formatCode>General</c:formatCode>
                <c:ptCount val="989"/>
                <c:pt idx="55">
                  <c:v>0</c:v>
                </c:pt>
                <c:pt idx="56">
                  <c:v>130</c:v>
                </c:pt>
                <c:pt idx="75">
                  <c:v>0</c:v>
                </c:pt>
                <c:pt idx="76">
                  <c:v>130</c:v>
                </c:pt>
                <c:pt idx="86">
                  <c:v>0</c:v>
                </c:pt>
                <c:pt idx="87">
                  <c:v>130</c:v>
                </c:pt>
              </c:numCache>
            </c:numRef>
          </c:val>
          <c:smooth val="0"/>
          <c:extLst>
            <c:ext xmlns:c16="http://schemas.microsoft.com/office/drawing/2014/chart" uri="{C3380CC4-5D6E-409C-BE32-E72D297353CC}">
              <c16:uniqueId val="{00000012-C6F1-452A-AFD5-361BEF520EB8}"/>
            </c:ext>
          </c:extLst>
        </c:ser>
        <c:ser>
          <c:idx val="7"/>
          <c:order val="7"/>
          <c:spPr>
            <a:ln w="22225" cap="rnd">
              <a:solidFill>
                <a:sysClr val="windowText" lastClr="000000"/>
              </a:solidFill>
              <a:prstDash val="sysDot"/>
              <a:round/>
            </a:ln>
            <a:effectLst/>
          </c:spPr>
          <c:marker>
            <c:symbol val="none"/>
          </c:marker>
          <c:cat>
            <c:numRef>
              <c:f>'G2'!$A$2:$A$990</c:f>
              <c:numCache>
                <c:formatCode>m/d/yyyy</c:formatCode>
                <c:ptCount val="989"/>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'G2'!$I$2:$I$99</c:f>
              <c:numCache>
                <c:formatCode>General</c:formatCode>
                <c:ptCount val="98"/>
                <c:pt idx="56">
                  <c:v>90</c:v>
                </c:pt>
                <c:pt idx="76">
                  <c:v>90</c:v>
                </c:pt>
                <c:pt idx="87">
                  <c:v>90</c:v>
                </c:pt>
              </c:numCache>
            </c:numRef>
          </c:val>
          <c:smooth val="0"/>
          <c:extLst>
            <c:ext xmlns:c16="http://schemas.microsoft.com/office/drawing/2014/chart" uri="{C3380CC4-5D6E-409C-BE32-E72D297353CC}">
              <c16:uniqueId val="{00000013-C6F1-452A-AFD5-361BEF520EB8}"/>
            </c:ext>
          </c:extLst>
        </c:ser>
        <c:dLbls>
          <c:showLegendKey val="0"/>
          <c:showVal val="0"/>
          <c:showCatName val="0"/>
          <c:showSerName val="0"/>
          <c:showPercent val="0"/>
          <c:showBubbleSize val="0"/>
        </c:dLbls>
        <c:marker val="1"/>
        <c:smooth val="0"/>
        <c:axId val="186639007"/>
        <c:axId val="186627007"/>
      </c:lineChart>
      <c:dateAx>
        <c:axId val="1006177376"/>
        <c:scaling>
          <c:orientation val="minMax"/>
          <c:min val="45597"/>
        </c:scaling>
        <c:delete val="0"/>
        <c:axPos val="b"/>
        <c:numFmt formatCode="mmm\.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006202816"/>
        <c:crossesAt val="100"/>
        <c:auto val="1"/>
        <c:lblOffset val="100"/>
        <c:baseTimeUnit val="days"/>
        <c:majorUnit val="2"/>
        <c:majorTimeUnit val="months"/>
      </c:dateAx>
      <c:valAx>
        <c:axId val="1006202816"/>
        <c:scaling>
          <c:orientation val="minMax"/>
          <c:max val="130"/>
          <c:min val="90"/>
        </c:scaling>
        <c:delete val="0"/>
        <c:axPos val="l"/>
        <c:numFmt formatCode="General" sourceLinked="1"/>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006177376"/>
        <c:crosses val="autoZero"/>
        <c:crossBetween val="midCat"/>
        <c:majorUnit val="5"/>
      </c:valAx>
      <c:valAx>
        <c:axId val="186627007"/>
        <c:scaling>
          <c:orientation val="minMax"/>
          <c:max val="130"/>
          <c:min val="90"/>
        </c:scaling>
        <c:delete val="1"/>
        <c:axPos val="r"/>
        <c:numFmt formatCode="General" sourceLinked="1"/>
        <c:majorTickMark val="out"/>
        <c:minorTickMark val="none"/>
        <c:tickLblPos val="nextTo"/>
        <c:crossAx val="186639007"/>
        <c:crosses val="max"/>
        <c:crossBetween val="between"/>
        <c:majorUnit val="5"/>
      </c:valAx>
      <c:dateAx>
        <c:axId val="186639007"/>
        <c:scaling>
          <c:orientation val="minMax"/>
        </c:scaling>
        <c:delete val="1"/>
        <c:axPos val="b"/>
        <c:numFmt formatCode="m/d/yyyy" sourceLinked="1"/>
        <c:majorTickMark val="out"/>
        <c:minorTickMark val="none"/>
        <c:tickLblPos val="nextTo"/>
        <c:crossAx val="186627007"/>
        <c:crossesAt val="100"/>
        <c:auto val="1"/>
        <c:lblOffset val="100"/>
        <c:baseTimeUnit val="days"/>
      </c:dateAx>
      <c:spPr>
        <a:noFill/>
        <a:ln w="25400">
          <a:noFill/>
        </a:ln>
        <a:effectLst/>
        <a:extLst>
          <a:ext uri="{909E8E84-426E-40DD-AFC4-6F175D3DCCD1}">
            <a14:hiddenFill xmlns:a14="http://schemas.microsoft.com/office/drawing/2010/main">
              <a:noFill/>
            </a14:hiddenFill>
          </a:ext>
        </a:extLst>
      </c:spPr>
    </c:plotArea>
    <c:legend>
      <c:legendPos val="b"/>
      <c:legendEntry>
        <c:idx val="6"/>
        <c:delete val="1"/>
      </c:legendEntry>
      <c:legendEntry>
        <c:idx val="7"/>
        <c:delete val="1"/>
      </c:legendEntry>
      <c:layout>
        <c:manualLayout>
          <c:xMode val="edge"/>
          <c:yMode val="edge"/>
          <c:x val="7.2334868009947262E-2"/>
          <c:y val="0"/>
          <c:w val="0.48462425750442023"/>
          <c:h val="0.2876106194690265"/>
        </c:manualLayout>
      </c:layout>
      <c:overlay val="0"/>
      <c:spPr>
        <a:noFill/>
        <a:ln w="25400">
          <a:noFill/>
        </a:ln>
        <a:effectLst/>
      </c:spPr>
      <c:txPr>
        <a:bodyPr rot="0" spcFirstLastPara="1" vertOverflow="ellipsis" vert="horz" wrap="square" anchor="ctr" anchorCtr="1"/>
        <a:lstStyle/>
        <a:p>
          <a:pPr>
            <a:defRPr sz="12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showDLblsOverMax val="0"/>
    <c:extLst/>
  </c:chart>
  <c:spPr>
    <a:noFill/>
    <a:ln w="25400" cap="flat" cmpd="sng" algn="ctr">
      <a:noFill/>
      <a:round/>
    </a:ln>
    <a:effectLst/>
  </c:spPr>
  <c:txPr>
    <a:bodyPr/>
    <a:lstStyle/>
    <a:p>
      <a:pPr>
        <a:defRPr sz="1200" b="0" i="0" baseline="0">
          <a:solidFill>
            <a:schemeClr val="tx1"/>
          </a:solidFill>
          <a:latin typeface="Frutiger LT 45 Light" panose="020B0402020204020204" pitchFamily="34" charset="0"/>
        </a:defRPr>
      </a:pPr>
      <a:endParaRPr lang="es-CL"/>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39945652173912"/>
          <c:y val="0.12691021539280406"/>
          <c:w val="0.77370078502415462"/>
          <c:h val="0.77214704333890649"/>
        </c:manualLayout>
      </c:layout>
      <c:lineChart>
        <c:grouping val="standard"/>
        <c:varyColors val="0"/>
        <c:ser>
          <c:idx val="5"/>
          <c:order val="0"/>
          <c:tx>
            <c:strRef>
              <c:f>'G3'!$B$1</c:f>
              <c:strCache>
                <c:ptCount val="1"/>
                <c:pt idx="0">
                  <c:v>EE.UU.</c:v>
                </c:pt>
              </c:strCache>
            </c:strRef>
          </c:tx>
          <c:spPr>
            <a:ln w="22225" cap="rnd">
              <a:solidFill>
                <a:srgbClr val="0000FF"/>
              </a:solidFill>
              <a:round/>
            </a:ln>
            <a:effectLst/>
          </c:spPr>
          <c:marker>
            <c:symbol val="none"/>
          </c:marker>
          <c:cat>
            <c:numRef>
              <c:f>'G3'!$A$2:$A$103</c:f>
              <c:numCache>
                <c:formatCode>m/d/yyyy</c:formatCode>
                <c:ptCount val="102"/>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'G3'!$B$2:$B$103</c:f>
              <c:numCache>
                <c:formatCode>General</c:formatCode>
                <c:ptCount val="102"/>
                <c:pt idx="0">
                  <c:v>-25</c:v>
                </c:pt>
                <c:pt idx="1">
                  <c:v>-34.999999999999964</c:v>
                </c:pt>
                <c:pt idx="2">
                  <c:v>-36.000000000000028</c:v>
                </c:pt>
                <c:pt idx="3">
                  <c:v>-20.000000000000018</c:v>
                </c:pt>
                <c:pt idx="4">
                  <c:v>-29.999999999999982</c:v>
                </c:pt>
                <c:pt idx="5">
                  <c:v>-33.000000000000007</c:v>
                </c:pt>
                <c:pt idx="6">
                  <c:v>-33.000000000000007</c:v>
                </c:pt>
                <c:pt idx="7">
                  <c:v>-20.000000000000018</c:v>
                </c:pt>
                <c:pt idx="8">
                  <c:v>-17.999999999999972</c:v>
                </c:pt>
                <c:pt idx="9">
                  <c:v>-18.99999999999995</c:v>
                </c:pt>
                <c:pt idx="10">
                  <c:v>-18.99999999999995</c:v>
                </c:pt>
                <c:pt idx="11">
                  <c:v>-21.999999999999975</c:v>
                </c:pt>
                <c:pt idx="12">
                  <c:v>-22.999999999999954</c:v>
                </c:pt>
                <c:pt idx="13">
                  <c:v>-21.999999999999975</c:v>
                </c:pt>
                <c:pt idx="14">
                  <c:v>-20.999999999999996</c:v>
                </c:pt>
                <c:pt idx="15">
                  <c:v>-22.999999999999954</c:v>
                </c:pt>
                <c:pt idx="16">
                  <c:v>-36.000000000000028</c:v>
                </c:pt>
                <c:pt idx="17">
                  <c:v>-32.000000000000028</c:v>
                </c:pt>
                <c:pt idx="18">
                  <c:v>-37.000000000000014</c:v>
                </c:pt>
                <c:pt idx="19">
                  <c:v>-37.000000000000014</c:v>
                </c:pt>
                <c:pt idx="20">
                  <c:v>-46</c:v>
                </c:pt>
                <c:pt idx="21">
                  <c:v>-43.99999999999995</c:v>
                </c:pt>
                <c:pt idx="22">
                  <c:v>-41.000000000000014</c:v>
                </c:pt>
                <c:pt idx="23">
                  <c:v>-45.000000000000014</c:v>
                </c:pt>
                <c:pt idx="24">
                  <c:v>-45.000000000000014</c:v>
                </c:pt>
                <c:pt idx="25">
                  <c:v>-47.999999999999957</c:v>
                </c:pt>
                <c:pt idx="26">
                  <c:v>-42.999999999999972</c:v>
                </c:pt>
                <c:pt idx="27">
                  <c:v>-39.999999999999943</c:v>
                </c:pt>
                <c:pt idx="28">
                  <c:v>-36.000000000000028</c:v>
                </c:pt>
                <c:pt idx="29">
                  <c:v>-29.999999999999982</c:v>
                </c:pt>
                <c:pt idx="30">
                  <c:v>-22.999999999999954</c:v>
                </c:pt>
                <c:pt idx="31">
                  <c:v>-22.999999999999954</c:v>
                </c:pt>
                <c:pt idx="32">
                  <c:v>-22.999999999999954</c:v>
                </c:pt>
                <c:pt idx="33">
                  <c:v>-12.000000000000011</c:v>
                </c:pt>
                <c:pt idx="34">
                  <c:v>-7.0000000000000284</c:v>
                </c:pt>
                <c:pt idx="35">
                  <c:v>-11.000000000000032</c:v>
                </c:pt>
                <c:pt idx="36">
                  <c:v>-4.0000000000000036</c:v>
                </c:pt>
                <c:pt idx="37">
                  <c:v>-4.0000000000000036</c:v>
                </c:pt>
                <c:pt idx="38">
                  <c:v>-4.0000000000000036</c:v>
                </c:pt>
                <c:pt idx="39">
                  <c:v>-4.9999999999999822</c:v>
                </c:pt>
                <c:pt idx="40">
                  <c:v>0</c:v>
                </c:pt>
                <c:pt idx="41">
                  <c:v>-9.9999999999999645</c:v>
                </c:pt>
                <c:pt idx="42">
                  <c:v>-5.9999999999999609</c:v>
                </c:pt>
                <c:pt idx="43">
                  <c:v>-5.9999999999999609</c:v>
                </c:pt>
                <c:pt idx="44">
                  <c:v>-7.0000000000000284</c:v>
                </c:pt>
                <c:pt idx="45">
                  <c:v>-3.0000000000000249</c:v>
                </c:pt>
                <c:pt idx="46">
                  <c:v>0</c:v>
                </c:pt>
                <c:pt idx="47">
                  <c:v>4.9999999999999822</c:v>
                </c:pt>
                <c:pt idx="48">
                  <c:v>6.0000000000000497</c:v>
                </c:pt>
                <c:pt idx="49">
                  <c:v>6.0000000000000497</c:v>
                </c:pt>
                <c:pt idx="50">
                  <c:v>12.999999999999989</c:v>
                </c:pt>
                <c:pt idx="51">
                  <c:v>15.000000000000036</c:v>
                </c:pt>
                <c:pt idx="52">
                  <c:v>16.000000000000014</c:v>
                </c:pt>
                <c:pt idx="53">
                  <c:v>2.0000000000000462</c:v>
                </c:pt>
                <c:pt idx="54">
                  <c:v>-1.9999999999999574</c:v>
                </c:pt>
                <c:pt idx="55">
                  <c:v>0</c:v>
                </c:pt>
                <c:pt idx="56">
                  <c:v>0</c:v>
                </c:pt>
                <c:pt idx="57">
                  <c:v>-4.9999999999999822</c:v>
                </c:pt>
                <c:pt idx="58">
                  <c:v>-1.9999999999999574</c:v>
                </c:pt>
                <c:pt idx="59">
                  <c:v>0.99999999999997868</c:v>
                </c:pt>
                <c:pt idx="60">
                  <c:v>-0.99999999999997868</c:v>
                </c:pt>
                <c:pt idx="61">
                  <c:v>-9.9999999999999645</c:v>
                </c:pt>
                <c:pt idx="62">
                  <c:v>-9.9999999999999645</c:v>
                </c:pt>
                <c:pt idx="63">
                  <c:v>-9.9999999999999645</c:v>
                </c:pt>
                <c:pt idx="64">
                  <c:v>-11.000000000000032</c:v>
                </c:pt>
                <c:pt idx="65">
                  <c:v>-8.9999999999999858</c:v>
                </c:pt>
                <c:pt idx="66">
                  <c:v>-8.0000000000000071</c:v>
                </c:pt>
                <c:pt idx="67">
                  <c:v>-12.000000000000011</c:v>
                </c:pt>
                <c:pt idx="68">
                  <c:v>-20.999999999999996</c:v>
                </c:pt>
                <c:pt idx="69">
                  <c:v>-20.000000000000018</c:v>
                </c:pt>
                <c:pt idx="70">
                  <c:v>-13.999999999999968</c:v>
                </c:pt>
                <c:pt idx="71">
                  <c:v>-12.999999999999989</c:v>
                </c:pt>
                <c:pt idx="72">
                  <c:v>-8.9999999999999858</c:v>
                </c:pt>
                <c:pt idx="73">
                  <c:v>-0.99999999999997868</c:v>
                </c:pt>
                <c:pt idx="74">
                  <c:v>-9.9999999999999645</c:v>
                </c:pt>
                <c:pt idx="75">
                  <c:v>-14.999999999999947</c:v>
                </c:pt>
                <c:pt idx="76">
                  <c:v>-14.999999999999947</c:v>
                </c:pt>
                <c:pt idx="77">
                  <c:v>-8.0000000000000071</c:v>
                </c:pt>
                <c:pt idx="78">
                  <c:v>-9.9999999999999645</c:v>
                </c:pt>
                <c:pt idx="79">
                  <c:v>-12.000000000000011</c:v>
                </c:pt>
                <c:pt idx="80">
                  <c:v>-20.000000000000018</c:v>
                </c:pt>
                <c:pt idx="81">
                  <c:v>-22.999999999999954</c:v>
                </c:pt>
                <c:pt idx="82">
                  <c:v>-33.999999999999986</c:v>
                </c:pt>
                <c:pt idx="83">
                  <c:v>-37.000000000000014</c:v>
                </c:pt>
                <c:pt idx="84">
                  <c:v>-37.000000000000014</c:v>
                </c:pt>
                <c:pt idx="85">
                  <c:v>-41.999999999999993</c:v>
                </c:pt>
                <c:pt idx="86">
                  <c:v>-46.999999999999972</c:v>
                </c:pt>
                <c:pt idx="87">
                  <c:v>-38.999999999999972</c:v>
                </c:pt>
                <c:pt idx="88">
                  <c:v>-34.999999999999964</c:v>
                </c:pt>
                <c:pt idx="89">
                  <c:v>-34.999999999999964</c:v>
                </c:pt>
                <c:pt idx="90">
                  <c:v>-33.000000000000007</c:v>
                </c:pt>
                <c:pt idx="91">
                  <c:v>-41.999999999999993</c:v>
                </c:pt>
                <c:pt idx="92">
                  <c:v>-34.999999999999964</c:v>
                </c:pt>
                <c:pt idx="93">
                  <c:v>-32.000000000000028</c:v>
                </c:pt>
                <c:pt idx="94">
                  <c:v>-36.000000000000028</c:v>
                </c:pt>
                <c:pt idx="95">
                  <c:v>-32.000000000000028</c:v>
                </c:pt>
                <c:pt idx="96">
                  <c:v>-33.000000000000007</c:v>
                </c:pt>
                <c:pt idx="97">
                  <c:v>-34.999999999999964</c:v>
                </c:pt>
                <c:pt idx="98">
                  <c:v>-38.999999999999972</c:v>
                </c:pt>
                <c:pt idx="99">
                  <c:v>-38.999999999999972</c:v>
                </c:pt>
                <c:pt idx="100">
                  <c:v>-37.999999999999986</c:v>
                </c:pt>
              </c:numCache>
            </c:numRef>
          </c:val>
          <c:smooth val="0"/>
          <c:extLst>
            <c:ext xmlns:c16="http://schemas.microsoft.com/office/drawing/2014/chart" uri="{C3380CC4-5D6E-409C-BE32-E72D297353CC}">
              <c16:uniqueId val="{00000000-EF40-465C-94EF-51BBB21B68A2}"/>
            </c:ext>
          </c:extLst>
        </c:ser>
        <c:ser>
          <c:idx val="6"/>
          <c:order val="1"/>
          <c:tx>
            <c:strRef>
              <c:f>'G3'!$C$1</c:f>
              <c:strCache>
                <c:ptCount val="1"/>
                <c:pt idx="0">
                  <c:v>Latam</c:v>
                </c:pt>
              </c:strCache>
            </c:strRef>
          </c:tx>
          <c:spPr>
            <a:ln w="22225" cap="rnd">
              <a:solidFill>
                <a:srgbClr val="FFC000"/>
              </a:solidFill>
              <a:round/>
            </a:ln>
            <a:effectLst/>
          </c:spPr>
          <c:marker>
            <c:symbol val="none"/>
          </c:marker>
          <c:cat>
            <c:numRef>
              <c:f>'G3'!$A$2:$A$103</c:f>
              <c:numCache>
                <c:formatCode>m/d/yyyy</c:formatCode>
                <c:ptCount val="102"/>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'G3'!$C$2:$C$103</c:f>
              <c:numCache>
                <c:formatCode>General</c:formatCode>
                <c:ptCount val="102"/>
                <c:pt idx="0">
                  <c:v>0</c:v>
                </c:pt>
                <c:pt idx="1">
                  <c:v>-140.49999999999977</c:v>
                </c:pt>
                <c:pt idx="2">
                  <c:v>-148.99999999999983</c:v>
                </c:pt>
                <c:pt idx="3">
                  <c:v>-148.99999999999983</c:v>
                </c:pt>
                <c:pt idx="4">
                  <c:v>-167.49999999999989</c:v>
                </c:pt>
                <c:pt idx="5">
                  <c:v>-177.49999999999986</c:v>
                </c:pt>
                <c:pt idx="6">
                  <c:v>-177.49999999999986</c:v>
                </c:pt>
                <c:pt idx="7">
                  <c:v>-160.49999999999986</c:v>
                </c:pt>
                <c:pt idx="8">
                  <c:v>-165.49999999999977</c:v>
                </c:pt>
                <c:pt idx="9">
                  <c:v>-161.99999999999974</c:v>
                </c:pt>
                <c:pt idx="10">
                  <c:v>-161.99999999999974</c:v>
                </c:pt>
                <c:pt idx="11">
                  <c:v>-162.99999999999989</c:v>
                </c:pt>
                <c:pt idx="12">
                  <c:v>-166.49999999999991</c:v>
                </c:pt>
                <c:pt idx="13">
                  <c:v>-166.49999999999991</c:v>
                </c:pt>
                <c:pt idx="14">
                  <c:v>-176.49999999999972</c:v>
                </c:pt>
                <c:pt idx="15">
                  <c:v>-166.49999999999991</c:v>
                </c:pt>
                <c:pt idx="16">
                  <c:v>-168.99999999999977</c:v>
                </c:pt>
                <c:pt idx="17">
                  <c:v>-162.99999999999989</c:v>
                </c:pt>
                <c:pt idx="18">
                  <c:v>-142.9999999999998</c:v>
                </c:pt>
                <c:pt idx="19">
                  <c:v>-142.9999999999998</c:v>
                </c:pt>
                <c:pt idx="20">
                  <c:v>-125.4999999999999</c:v>
                </c:pt>
                <c:pt idx="21">
                  <c:v>-122.99999999999986</c:v>
                </c:pt>
                <c:pt idx="22">
                  <c:v>-111.99999999999974</c:v>
                </c:pt>
                <c:pt idx="23">
                  <c:v>-113.9999999999997</c:v>
                </c:pt>
                <c:pt idx="24">
                  <c:v>-112.9999999999999</c:v>
                </c:pt>
                <c:pt idx="25">
                  <c:v>-107.99999999999983</c:v>
                </c:pt>
                <c:pt idx="26">
                  <c:v>-91.000000000000014</c:v>
                </c:pt>
                <c:pt idx="27">
                  <c:v>-110.49999999999986</c:v>
                </c:pt>
                <c:pt idx="28">
                  <c:v>-122.99999999999986</c:v>
                </c:pt>
                <c:pt idx="29">
                  <c:v>-100.4999999999999</c:v>
                </c:pt>
                <c:pt idx="30">
                  <c:v>-77.499999999999858</c:v>
                </c:pt>
                <c:pt idx="31">
                  <c:v>-40.499999999999758</c:v>
                </c:pt>
                <c:pt idx="32">
                  <c:v>-48.999999999999844</c:v>
                </c:pt>
                <c:pt idx="33">
                  <c:v>-26.999999999999957</c:v>
                </c:pt>
                <c:pt idx="34">
                  <c:v>-37.5</c:v>
                </c:pt>
                <c:pt idx="35">
                  <c:v>-59.999999999999787</c:v>
                </c:pt>
                <c:pt idx="36">
                  <c:v>-40.999999999999837</c:v>
                </c:pt>
                <c:pt idx="37">
                  <c:v>-40.999999999999837</c:v>
                </c:pt>
                <c:pt idx="38">
                  <c:v>-40.999999999999837</c:v>
                </c:pt>
                <c:pt idx="39">
                  <c:v>-7.4999999999999289</c:v>
                </c:pt>
                <c:pt idx="40">
                  <c:v>8.5000000000000853</c:v>
                </c:pt>
                <c:pt idx="41">
                  <c:v>11.000000000000121</c:v>
                </c:pt>
                <c:pt idx="42">
                  <c:v>11.000000000000121</c:v>
                </c:pt>
                <c:pt idx="43">
                  <c:v>11.000000000000121</c:v>
                </c:pt>
                <c:pt idx="44">
                  <c:v>-8.9999999999998082</c:v>
                </c:pt>
                <c:pt idx="45">
                  <c:v>-15.499999999999758</c:v>
                </c:pt>
                <c:pt idx="46">
                  <c:v>-15.499999999999758</c:v>
                </c:pt>
                <c:pt idx="47">
                  <c:v>-28.499999999999837</c:v>
                </c:pt>
                <c:pt idx="48">
                  <c:v>-20.99999999999973</c:v>
                </c:pt>
                <c:pt idx="49">
                  <c:v>-23.499999999999943</c:v>
                </c:pt>
                <c:pt idx="50">
                  <c:v>-9.4999999999998863</c:v>
                </c:pt>
                <c:pt idx="51">
                  <c:v>0</c:v>
                </c:pt>
                <c:pt idx="52">
                  <c:v>-14.499999999999957</c:v>
                </c:pt>
                <c:pt idx="53">
                  <c:v>-28.499999999999837</c:v>
                </c:pt>
                <c:pt idx="54">
                  <c:v>-12.499999999999822</c:v>
                </c:pt>
                <c:pt idx="55">
                  <c:v>0</c:v>
                </c:pt>
                <c:pt idx="56">
                  <c:v>0</c:v>
                </c:pt>
                <c:pt idx="57">
                  <c:v>-13.499999999999801</c:v>
                </c:pt>
                <c:pt idx="58">
                  <c:v>-20.499999999999829</c:v>
                </c:pt>
                <c:pt idx="59">
                  <c:v>-9.9999999999997868</c:v>
                </c:pt>
                <c:pt idx="60">
                  <c:v>-19.999999999999929</c:v>
                </c:pt>
                <c:pt idx="61">
                  <c:v>-22.999999999999865</c:v>
                </c:pt>
                <c:pt idx="62">
                  <c:v>-18.999999999999773</c:v>
                </c:pt>
                <c:pt idx="63">
                  <c:v>-14.49999999999978</c:v>
                </c:pt>
                <c:pt idx="64">
                  <c:v>-21.999999999999886</c:v>
                </c:pt>
                <c:pt idx="65">
                  <c:v>-27.499999999999858</c:v>
                </c:pt>
                <c:pt idx="66">
                  <c:v>-40.499999999999758</c:v>
                </c:pt>
                <c:pt idx="67">
                  <c:v>-46.999999999999886</c:v>
                </c:pt>
                <c:pt idx="68">
                  <c:v>-36.999999999999922</c:v>
                </c:pt>
                <c:pt idx="69">
                  <c:v>-34.499999999999886</c:v>
                </c:pt>
                <c:pt idx="70">
                  <c:v>-23.499999999999943</c:v>
                </c:pt>
                <c:pt idx="71">
                  <c:v>-21.499999999999986</c:v>
                </c:pt>
                <c:pt idx="72">
                  <c:v>-19.999999999999929</c:v>
                </c:pt>
                <c:pt idx="73">
                  <c:v>-8.9999999999998082</c:v>
                </c:pt>
                <c:pt idx="74">
                  <c:v>-13.999999999999879</c:v>
                </c:pt>
                <c:pt idx="75">
                  <c:v>-29.499999999999815</c:v>
                </c:pt>
                <c:pt idx="76">
                  <c:v>-29.499999999999815</c:v>
                </c:pt>
                <c:pt idx="77">
                  <c:v>-35.999999999999943</c:v>
                </c:pt>
                <c:pt idx="78">
                  <c:v>-28.499999999999837</c:v>
                </c:pt>
                <c:pt idx="79">
                  <c:v>-23.999999999999844</c:v>
                </c:pt>
                <c:pt idx="80">
                  <c:v>-28.499999999999837</c:v>
                </c:pt>
                <c:pt idx="81">
                  <c:v>-21.499999999999808</c:v>
                </c:pt>
                <c:pt idx="82">
                  <c:v>-21.999999999999886</c:v>
                </c:pt>
                <c:pt idx="83">
                  <c:v>-9.9999999999997868</c:v>
                </c:pt>
                <c:pt idx="84">
                  <c:v>-9.9999999999997868</c:v>
                </c:pt>
                <c:pt idx="85">
                  <c:v>-4.4999999999998153</c:v>
                </c:pt>
                <c:pt idx="86">
                  <c:v>-4.4999999999998153</c:v>
                </c:pt>
                <c:pt idx="87">
                  <c:v>-4.4999999999998153</c:v>
                </c:pt>
                <c:pt idx="88">
                  <c:v>-19.999999999999929</c:v>
                </c:pt>
                <c:pt idx="89">
                  <c:v>-13.999999999999879</c:v>
                </c:pt>
                <c:pt idx="90">
                  <c:v>-26.499999999999879</c:v>
                </c:pt>
                <c:pt idx="91">
                  <c:v>-18.999999999999773</c:v>
                </c:pt>
                <c:pt idx="92">
                  <c:v>-24.499999999999922</c:v>
                </c:pt>
                <c:pt idx="93" formatCode="0.000">
                  <c:v>-15.999999999999837</c:v>
                </c:pt>
                <c:pt idx="94" formatCode="0.000">
                  <c:v>-21.499999999999986</c:v>
                </c:pt>
                <c:pt idx="95" formatCode="0.000">
                  <c:v>-18.499999999999872</c:v>
                </c:pt>
                <c:pt idx="96" formatCode="0.000">
                  <c:v>-18.499999999999872</c:v>
                </c:pt>
                <c:pt idx="97" formatCode="0.000">
                  <c:v>-15.499999999999758</c:v>
                </c:pt>
                <c:pt idx="98" formatCode="0.000">
                  <c:v>-13.999999999999879</c:v>
                </c:pt>
                <c:pt idx="99">
                  <c:v>2.000000000000135</c:v>
                </c:pt>
                <c:pt idx="100">
                  <c:v>-5.4999999999999716</c:v>
                </c:pt>
              </c:numCache>
            </c:numRef>
          </c:val>
          <c:smooth val="0"/>
          <c:extLst>
            <c:ext xmlns:c16="http://schemas.microsoft.com/office/drawing/2014/chart" uri="{C3380CC4-5D6E-409C-BE32-E72D297353CC}">
              <c16:uniqueId val="{00000001-EF40-465C-94EF-51BBB21B68A2}"/>
            </c:ext>
          </c:extLst>
        </c:ser>
        <c:ser>
          <c:idx val="3"/>
          <c:order val="2"/>
          <c:tx>
            <c:strRef>
              <c:f>'G3'!$D$1</c:f>
              <c:strCache>
                <c:ptCount val="1"/>
                <c:pt idx="0">
                  <c:v>Chile</c:v>
                </c:pt>
              </c:strCache>
            </c:strRef>
          </c:tx>
          <c:spPr>
            <a:ln w="22225" cap="rnd">
              <a:solidFill>
                <a:srgbClr val="FF0000"/>
              </a:solidFill>
              <a:round/>
            </a:ln>
            <a:effectLst/>
          </c:spPr>
          <c:marker>
            <c:symbol val="none"/>
          </c:marker>
          <c:cat>
            <c:numRef>
              <c:f>'G3'!$A$2:$A$103</c:f>
              <c:numCache>
                <c:formatCode>m/d/yyyy</c:formatCode>
                <c:ptCount val="102"/>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'G3'!$D$2:$D$103</c:f>
              <c:numCache>
                <c:formatCode>General</c:formatCode>
                <c:ptCount val="102"/>
                <c:pt idx="0">
                  <c:v>-14.000000000000057</c:v>
                </c:pt>
                <c:pt idx="1">
                  <c:v>-16.999999999999993</c:v>
                </c:pt>
                <c:pt idx="2">
                  <c:v>-16.000000000000014</c:v>
                </c:pt>
                <c:pt idx="3">
                  <c:v>-9.0000000000000746</c:v>
                </c:pt>
                <c:pt idx="4">
                  <c:v>-12.000000000000011</c:v>
                </c:pt>
                <c:pt idx="5">
                  <c:v>-10.000000000000053</c:v>
                </c:pt>
                <c:pt idx="6">
                  <c:v>-7.0000000000000284</c:v>
                </c:pt>
                <c:pt idx="7">
                  <c:v>0</c:v>
                </c:pt>
                <c:pt idx="8">
                  <c:v>0</c:v>
                </c:pt>
                <c:pt idx="9">
                  <c:v>5.9999999999999609</c:v>
                </c:pt>
                <c:pt idx="10">
                  <c:v>1.9999999999999574</c:v>
                </c:pt>
                <c:pt idx="11">
                  <c:v>2.9999999999999361</c:v>
                </c:pt>
                <c:pt idx="12">
                  <c:v>0.99999999999997868</c:v>
                </c:pt>
                <c:pt idx="13">
                  <c:v>0.99999999999997868</c:v>
                </c:pt>
                <c:pt idx="14">
                  <c:v>-4.0000000000000036</c:v>
                </c:pt>
                <c:pt idx="15">
                  <c:v>-3.0000000000000249</c:v>
                </c:pt>
                <c:pt idx="16">
                  <c:v>-7.0000000000000284</c:v>
                </c:pt>
                <c:pt idx="17">
                  <c:v>-14.000000000000057</c:v>
                </c:pt>
                <c:pt idx="18">
                  <c:v>-20.999999999999996</c:v>
                </c:pt>
                <c:pt idx="19">
                  <c:v>-16.999999999999993</c:v>
                </c:pt>
                <c:pt idx="20">
                  <c:v>-22.000000000000064</c:v>
                </c:pt>
                <c:pt idx="21">
                  <c:v>-20.999999999999996</c:v>
                </c:pt>
                <c:pt idx="22">
                  <c:v>-26.000000000000068</c:v>
                </c:pt>
                <c:pt idx="23">
                  <c:v>-26.000000000000068</c:v>
                </c:pt>
                <c:pt idx="24">
                  <c:v>-27.000000000000046</c:v>
                </c:pt>
                <c:pt idx="25">
                  <c:v>-32.000000000000028</c:v>
                </c:pt>
                <c:pt idx="26">
                  <c:v>-30.000000000000071</c:v>
                </c:pt>
                <c:pt idx="27">
                  <c:v>-27.000000000000046</c:v>
                </c:pt>
                <c:pt idx="28">
                  <c:v>-28.000000000000025</c:v>
                </c:pt>
                <c:pt idx="29">
                  <c:v>-20.999999999999996</c:v>
                </c:pt>
                <c:pt idx="30">
                  <c:v>-20.999999999999996</c:v>
                </c:pt>
                <c:pt idx="31">
                  <c:v>-20.999999999999996</c:v>
                </c:pt>
                <c:pt idx="32">
                  <c:v>-13.000000000000078</c:v>
                </c:pt>
                <c:pt idx="33">
                  <c:v>-12.000000000000011</c:v>
                </c:pt>
                <c:pt idx="34">
                  <c:v>-2.0000000000000462</c:v>
                </c:pt>
                <c:pt idx="35">
                  <c:v>-4.0000000000000036</c:v>
                </c:pt>
                <c:pt idx="36">
                  <c:v>1.9999999999999574</c:v>
                </c:pt>
                <c:pt idx="37">
                  <c:v>2.9999999999999361</c:v>
                </c:pt>
                <c:pt idx="38">
                  <c:v>2.9999999999999361</c:v>
                </c:pt>
                <c:pt idx="39">
                  <c:v>8.0000000000000071</c:v>
                </c:pt>
                <c:pt idx="40">
                  <c:v>8.9999999999999858</c:v>
                </c:pt>
                <c:pt idx="41">
                  <c:v>4.9999999999999822</c:v>
                </c:pt>
                <c:pt idx="42">
                  <c:v>4.9999999999999822</c:v>
                </c:pt>
                <c:pt idx="43">
                  <c:v>4.9999999999999822</c:v>
                </c:pt>
                <c:pt idx="44">
                  <c:v>2.9999999999999361</c:v>
                </c:pt>
                <c:pt idx="45">
                  <c:v>2.9999999999999361</c:v>
                </c:pt>
                <c:pt idx="46">
                  <c:v>2.9999999999999361</c:v>
                </c:pt>
                <c:pt idx="47">
                  <c:v>10.999999999999943</c:v>
                </c:pt>
                <c:pt idx="48">
                  <c:v>14.999999999999947</c:v>
                </c:pt>
                <c:pt idx="49">
                  <c:v>14.999999999999947</c:v>
                </c:pt>
                <c:pt idx="50">
                  <c:v>14.999999999999947</c:v>
                </c:pt>
                <c:pt idx="51">
                  <c:v>14.999999999999947</c:v>
                </c:pt>
                <c:pt idx="52">
                  <c:v>12.999999999999989</c:v>
                </c:pt>
                <c:pt idx="53">
                  <c:v>12.999999999999989</c:v>
                </c:pt>
                <c:pt idx="54">
                  <c:v>9.9999999999999645</c:v>
                </c:pt>
                <c:pt idx="55">
                  <c:v>2.9999999999999361</c:v>
                </c:pt>
                <c:pt idx="56">
                  <c:v>0</c:v>
                </c:pt>
                <c:pt idx="57">
                  <c:v>0</c:v>
                </c:pt>
                <c:pt idx="58">
                  <c:v>0</c:v>
                </c:pt>
                <c:pt idx="59">
                  <c:v>0</c:v>
                </c:pt>
                <c:pt idx="60">
                  <c:v>10.999999999999943</c:v>
                </c:pt>
                <c:pt idx="61">
                  <c:v>4.9999999999999822</c:v>
                </c:pt>
                <c:pt idx="62">
                  <c:v>8.0000000000000071</c:v>
                </c:pt>
                <c:pt idx="63">
                  <c:v>8.0000000000000071</c:v>
                </c:pt>
                <c:pt idx="64">
                  <c:v>8.0000000000000071</c:v>
                </c:pt>
                <c:pt idx="65">
                  <c:v>12.999999999999989</c:v>
                </c:pt>
                <c:pt idx="66">
                  <c:v>14.999999999999947</c:v>
                </c:pt>
                <c:pt idx="67">
                  <c:v>11.999999999999922</c:v>
                </c:pt>
                <c:pt idx="68">
                  <c:v>8.0000000000000071</c:v>
                </c:pt>
                <c:pt idx="69">
                  <c:v>8.0000000000000071</c:v>
                </c:pt>
                <c:pt idx="70">
                  <c:v>8.0000000000000071</c:v>
                </c:pt>
                <c:pt idx="71">
                  <c:v>8.0000000000000071</c:v>
                </c:pt>
                <c:pt idx="72">
                  <c:v>9.9999999999999645</c:v>
                </c:pt>
                <c:pt idx="73">
                  <c:v>9.9999999999999645</c:v>
                </c:pt>
                <c:pt idx="74">
                  <c:v>9.9999999999999645</c:v>
                </c:pt>
                <c:pt idx="75">
                  <c:v>9.9999999999999645</c:v>
                </c:pt>
                <c:pt idx="76">
                  <c:v>9.9999999999999645</c:v>
                </c:pt>
                <c:pt idx="77">
                  <c:v>9.9999999999999645</c:v>
                </c:pt>
                <c:pt idx="78">
                  <c:v>21.999999999999975</c:v>
                </c:pt>
                <c:pt idx="79">
                  <c:v>19.999999999999929</c:v>
                </c:pt>
                <c:pt idx="80">
                  <c:v>13.999999999999968</c:v>
                </c:pt>
                <c:pt idx="81">
                  <c:v>13.999999999999968</c:v>
                </c:pt>
                <c:pt idx="82">
                  <c:v>2.9999999999999361</c:v>
                </c:pt>
                <c:pt idx="83">
                  <c:v>2.9999999999999361</c:v>
                </c:pt>
                <c:pt idx="84">
                  <c:v>5.9999999999999609</c:v>
                </c:pt>
                <c:pt idx="85">
                  <c:v>4.0000000000000036</c:v>
                </c:pt>
                <c:pt idx="86">
                  <c:v>4.0000000000000036</c:v>
                </c:pt>
                <c:pt idx="87">
                  <c:v>-4.0000000000000036</c:v>
                </c:pt>
                <c:pt idx="88">
                  <c:v>-4.0000000000000036</c:v>
                </c:pt>
                <c:pt idx="89">
                  <c:v>-4.0000000000000036</c:v>
                </c:pt>
                <c:pt idx="90">
                  <c:v>-4.0000000000000036</c:v>
                </c:pt>
                <c:pt idx="91">
                  <c:v>-15.000000000000036</c:v>
                </c:pt>
                <c:pt idx="92">
                  <c:v>-15.000000000000036</c:v>
                </c:pt>
                <c:pt idx="93">
                  <c:v>-14.000000000000057</c:v>
                </c:pt>
                <c:pt idx="94">
                  <c:v>-16.999999999999993</c:v>
                </c:pt>
                <c:pt idx="95">
                  <c:v>-14.000000000000057</c:v>
                </c:pt>
                <c:pt idx="96">
                  <c:v>-14.000000000000057</c:v>
                </c:pt>
                <c:pt idx="97">
                  <c:v>-14.000000000000057</c:v>
                </c:pt>
                <c:pt idx="98">
                  <c:v>-14.000000000000057</c:v>
                </c:pt>
                <c:pt idx="99">
                  <c:v>-23.000000000000043</c:v>
                </c:pt>
                <c:pt idx="100">
                  <c:v>-23.000000000000043</c:v>
                </c:pt>
              </c:numCache>
            </c:numRef>
          </c:val>
          <c:smooth val="0"/>
          <c:extLst>
            <c:ext xmlns:c16="http://schemas.microsoft.com/office/drawing/2014/chart" uri="{C3380CC4-5D6E-409C-BE32-E72D297353CC}">
              <c16:uniqueId val="{00000002-EF40-465C-94EF-51BBB21B68A2}"/>
            </c:ext>
          </c:extLst>
        </c:ser>
        <c:ser>
          <c:idx val="1"/>
          <c:order val="3"/>
          <c:tx>
            <c:strRef>
              <c:f>'G3'!$E$1</c:f>
              <c:strCache>
                <c:ptCount val="1"/>
                <c:pt idx="0">
                  <c:v>Alemania</c:v>
                </c:pt>
              </c:strCache>
            </c:strRef>
          </c:tx>
          <c:spPr>
            <a:ln w="22225" cap="rnd">
              <a:solidFill>
                <a:srgbClr val="4EA72E"/>
              </a:solidFill>
              <a:round/>
            </a:ln>
            <a:effectLst/>
          </c:spPr>
          <c:marker>
            <c:symbol val="none"/>
          </c:marker>
          <c:cat>
            <c:numRef>
              <c:f>'G3'!$A$2:$A$103</c:f>
              <c:numCache>
                <c:formatCode>m/d/yyyy</c:formatCode>
                <c:ptCount val="102"/>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'G3'!$E$2:$E$103</c:f>
              <c:numCache>
                <c:formatCode>General</c:formatCode>
                <c:ptCount val="102"/>
                <c:pt idx="0">
                  <c:v>-12.999999999999989</c:v>
                </c:pt>
                <c:pt idx="1">
                  <c:v>-13.999999999999968</c:v>
                </c:pt>
                <c:pt idx="2">
                  <c:v>-10.999999999999988</c:v>
                </c:pt>
                <c:pt idx="3">
                  <c:v>-12.999999999999989</c:v>
                </c:pt>
                <c:pt idx="4">
                  <c:v>-8.9999999999999858</c:v>
                </c:pt>
                <c:pt idx="5">
                  <c:v>-16.999999999999993</c:v>
                </c:pt>
                <c:pt idx="6">
                  <c:v>-20.999999999999996</c:v>
                </c:pt>
                <c:pt idx="7">
                  <c:v>-16.999999999999993</c:v>
                </c:pt>
                <c:pt idx="8">
                  <c:v>-13.999999999999968</c:v>
                </c:pt>
                <c:pt idx="9">
                  <c:v>-18.999999999999993</c:v>
                </c:pt>
                <c:pt idx="10">
                  <c:v>-17.999999999999972</c:v>
                </c:pt>
                <c:pt idx="11">
                  <c:v>-15.99999999999997</c:v>
                </c:pt>
                <c:pt idx="12">
                  <c:v>-18.999999999999993</c:v>
                </c:pt>
                <c:pt idx="13">
                  <c:v>-17.999999999999972</c:v>
                </c:pt>
                <c:pt idx="14">
                  <c:v>-20.999999999999996</c:v>
                </c:pt>
                <c:pt idx="15">
                  <c:v>-28.999999999999957</c:v>
                </c:pt>
                <c:pt idx="16">
                  <c:v>-31.999999999999986</c:v>
                </c:pt>
                <c:pt idx="17">
                  <c:v>-33.999999999999986</c:v>
                </c:pt>
                <c:pt idx="18">
                  <c:v>-36.999999999999964</c:v>
                </c:pt>
                <c:pt idx="19">
                  <c:v>-39.999999999999993</c:v>
                </c:pt>
                <c:pt idx="20">
                  <c:v>-43.999999999999993</c:v>
                </c:pt>
                <c:pt idx="21">
                  <c:v>-50</c:v>
                </c:pt>
                <c:pt idx="22">
                  <c:v>-48</c:v>
                </c:pt>
                <c:pt idx="23">
                  <c:v>-46.999999999999972</c:v>
                </c:pt>
                <c:pt idx="24">
                  <c:v>-41.999999999999993</c:v>
                </c:pt>
                <c:pt idx="25">
                  <c:v>-41.999999999999993</c:v>
                </c:pt>
                <c:pt idx="26">
                  <c:v>-40.999999999999972</c:v>
                </c:pt>
                <c:pt idx="27">
                  <c:v>-40.999999999999972</c:v>
                </c:pt>
                <c:pt idx="28">
                  <c:v>-39.999999999999993</c:v>
                </c:pt>
                <c:pt idx="29">
                  <c:v>-32.999999999999964</c:v>
                </c:pt>
                <c:pt idx="30">
                  <c:v>-27</c:v>
                </c:pt>
                <c:pt idx="31">
                  <c:v>-27.999999999999979</c:v>
                </c:pt>
                <c:pt idx="32">
                  <c:v>-29.999999999999982</c:v>
                </c:pt>
                <c:pt idx="33">
                  <c:v>-28.999999999999957</c:v>
                </c:pt>
                <c:pt idx="34">
                  <c:v>-23</c:v>
                </c:pt>
                <c:pt idx="35">
                  <c:v>-25</c:v>
                </c:pt>
                <c:pt idx="36">
                  <c:v>-20.999999999999996</c:v>
                </c:pt>
                <c:pt idx="37">
                  <c:v>-20.999999999999996</c:v>
                </c:pt>
                <c:pt idx="38">
                  <c:v>-20.999999999999996</c:v>
                </c:pt>
                <c:pt idx="39">
                  <c:v>-20.999999999999996</c:v>
                </c:pt>
                <c:pt idx="40">
                  <c:v>-13.999999999999968</c:v>
                </c:pt>
                <c:pt idx="41">
                  <c:v>-16.999999999999993</c:v>
                </c:pt>
                <c:pt idx="42">
                  <c:v>-16.999999999999993</c:v>
                </c:pt>
                <c:pt idx="43">
                  <c:v>-16.999999999999993</c:v>
                </c:pt>
                <c:pt idx="44">
                  <c:v>-14.999999999999991</c:v>
                </c:pt>
                <c:pt idx="45">
                  <c:v>-10.999999999999988</c:v>
                </c:pt>
                <c:pt idx="46">
                  <c:v>-7.9999999999999627</c:v>
                </c:pt>
                <c:pt idx="47">
                  <c:v>-4.9999999999999822</c:v>
                </c:pt>
                <c:pt idx="48">
                  <c:v>2.0000000000000018</c:v>
                </c:pt>
                <c:pt idx="49">
                  <c:v>3.0000000000000249</c:v>
                </c:pt>
                <c:pt idx="50">
                  <c:v>6.0000000000000053</c:v>
                </c:pt>
                <c:pt idx="51">
                  <c:v>8.0000000000000071</c:v>
                </c:pt>
                <c:pt idx="52">
                  <c:v>12.000000000000011</c:v>
                </c:pt>
                <c:pt idx="53">
                  <c:v>3.0000000000000249</c:v>
                </c:pt>
                <c:pt idx="54">
                  <c:v>1.0000000000000231</c:v>
                </c:pt>
                <c:pt idx="55">
                  <c:v>0</c:v>
                </c:pt>
                <c:pt idx="56">
                  <c:v>0</c:v>
                </c:pt>
                <c:pt idx="57">
                  <c:v>-2.0000000000000018</c:v>
                </c:pt>
                <c:pt idx="58">
                  <c:v>0</c:v>
                </c:pt>
                <c:pt idx="59">
                  <c:v>2.0000000000000018</c:v>
                </c:pt>
                <c:pt idx="60">
                  <c:v>4.0000000000000036</c:v>
                </c:pt>
                <c:pt idx="61">
                  <c:v>0</c:v>
                </c:pt>
                <c:pt idx="62">
                  <c:v>3.0000000000000249</c:v>
                </c:pt>
                <c:pt idx="63">
                  <c:v>5.0000000000000266</c:v>
                </c:pt>
                <c:pt idx="64">
                  <c:v>-0.99999999999997868</c:v>
                </c:pt>
                <c:pt idx="65">
                  <c:v>-6.999999999999984</c:v>
                </c:pt>
                <c:pt idx="66">
                  <c:v>-14.999999999999991</c:v>
                </c:pt>
                <c:pt idx="67">
                  <c:v>-12.999999999999989</c:v>
                </c:pt>
                <c:pt idx="68">
                  <c:v>-16.999999999999993</c:v>
                </c:pt>
                <c:pt idx="69">
                  <c:v>-14.999999999999991</c:v>
                </c:pt>
                <c:pt idx="70">
                  <c:v>-15.99999999999997</c:v>
                </c:pt>
                <c:pt idx="71">
                  <c:v>-16.999999999999993</c:v>
                </c:pt>
                <c:pt idx="72">
                  <c:v>-9.9999999999999645</c:v>
                </c:pt>
                <c:pt idx="73">
                  <c:v>-4.9999999999999822</c:v>
                </c:pt>
                <c:pt idx="74">
                  <c:v>-10.999999999999988</c:v>
                </c:pt>
                <c:pt idx="75">
                  <c:v>-9.9999999999999645</c:v>
                </c:pt>
                <c:pt idx="76">
                  <c:v>-3.9999999999999591</c:v>
                </c:pt>
                <c:pt idx="77">
                  <c:v>-3.9999999999999591</c:v>
                </c:pt>
                <c:pt idx="78">
                  <c:v>3.0000000000000249</c:v>
                </c:pt>
                <c:pt idx="79">
                  <c:v>0</c:v>
                </c:pt>
                <c:pt idx="80">
                  <c:v>-5.9999999999999609</c:v>
                </c:pt>
                <c:pt idx="81">
                  <c:v>-4.9999999999999822</c:v>
                </c:pt>
                <c:pt idx="82">
                  <c:v>-6.999999999999984</c:v>
                </c:pt>
                <c:pt idx="83">
                  <c:v>-9.9999999999999645</c:v>
                </c:pt>
                <c:pt idx="84">
                  <c:v>-11.999999999999966</c:v>
                </c:pt>
                <c:pt idx="85">
                  <c:v>-11.999999999999966</c:v>
                </c:pt>
                <c:pt idx="86">
                  <c:v>-3.9999999999999591</c:v>
                </c:pt>
                <c:pt idx="87">
                  <c:v>-3.9999999999999591</c:v>
                </c:pt>
                <c:pt idx="88">
                  <c:v>26.000000000000021</c:v>
                </c:pt>
                <c:pt idx="89">
                  <c:v>30.000000000000028</c:v>
                </c:pt>
                <c:pt idx="90">
                  <c:v>30.000000000000028</c:v>
                </c:pt>
                <c:pt idx="91">
                  <c:v>30.000000000000028</c:v>
                </c:pt>
                <c:pt idx="92">
                  <c:v>36.000000000000028</c:v>
                </c:pt>
                <c:pt idx="93">
                  <c:v>35.000000000000007</c:v>
                </c:pt>
                <c:pt idx="94">
                  <c:v>32.000000000000028</c:v>
                </c:pt>
                <c:pt idx="95">
                  <c:v>34.000000000000028</c:v>
                </c:pt>
                <c:pt idx="96">
                  <c:v>29.000000000000004</c:v>
                </c:pt>
                <c:pt idx="97">
                  <c:v>28.000000000000025</c:v>
                </c:pt>
                <c:pt idx="98">
                  <c:v>27</c:v>
                </c:pt>
                <c:pt idx="99">
                  <c:v>25</c:v>
                </c:pt>
                <c:pt idx="100">
                  <c:v>23</c:v>
                </c:pt>
              </c:numCache>
            </c:numRef>
          </c:val>
          <c:smooth val="0"/>
          <c:extLst>
            <c:ext xmlns:c16="http://schemas.microsoft.com/office/drawing/2014/chart" uri="{C3380CC4-5D6E-409C-BE32-E72D297353CC}">
              <c16:uniqueId val="{00000003-EF40-465C-94EF-51BBB21B68A2}"/>
            </c:ext>
          </c:extLst>
        </c:ser>
        <c:ser>
          <c:idx val="2"/>
          <c:order val="4"/>
          <c:tx>
            <c:strRef>
              <c:f>'G3'!$F$1</c:f>
              <c:strCache>
                <c:ptCount val="1"/>
                <c:pt idx="0">
                  <c:v>China</c:v>
                </c:pt>
              </c:strCache>
            </c:strRef>
          </c:tx>
          <c:spPr>
            <a:ln w="22225" cap="rnd">
              <a:solidFill>
                <a:srgbClr val="FF00FF"/>
              </a:solidFill>
              <a:round/>
            </a:ln>
            <a:effectLst/>
          </c:spPr>
          <c:marker>
            <c:symbol val="none"/>
          </c:marker>
          <c:cat>
            <c:numRef>
              <c:f>'G3'!$A$2:$A$103</c:f>
              <c:numCache>
                <c:formatCode>m/d/yyyy</c:formatCode>
                <c:ptCount val="102"/>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'G3'!$F$2:$F$103</c:f>
              <c:numCache>
                <c:formatCode>General</c:formatCode>
                <c:ptCount val="102"/>
                <c:pt idx="0">
                  <c:v>47.000000000000021</c:v>
                </c:pt>
                <c:pt idx="1">
                  <c:v>45.000000000000014</c:v>
                </c:pt>
                <c:pt idx="2">
                  <c:v>43.999999999999993</c:v>
                </c:pt>
                <c:pt idx="3">
                  <c:v>45.000000000000014</c:v>
                </c:pt>
                <c:pt idx="4">
                  <c:v>43.999999999999993</c:v>
                </c:pt>
                <c:pt idx="5">
                  <c:v>43.000000000000014</c:v>
                </c:pt>
                <c:pt idx="6">
                  <c:v>41.000000000000014</c:v>
                </c:pt>
                <c:pt idx="7">
                  <c:v>39.999999999999993</c:v>
                </c:pt>
                <c:pt idx="8">
                  <c:v>39.999999999999993</c:v>
                </c:pt>
                <c:pt idx="9">
                  <c:v>41.000000000000014</c:v>
                </c:pt>
                <c:pt idx="10">
                  <c:v>39.999999999999993</c:v>
                </c:pt>
                <c:pt idx="11">
                  <c:v>43.000000000000014</c:v>
                </c:pt>
                <c:pt idx="12">
                  <c:v>43.000000000000014</c:v>
                </c:pt>
                <c:pt idx="13">
                  <c:v>41.999999999999993</c:v>
                </c:pt>
                <c:pt idx="14">
                  <c:v>41.000000000000014</c:v>
                </c:pt>
                <c:pt idx="15">
                  <c:v>39.999999999999993</c:v>
                </c:pt>
                <c:pt idx="16">
                  <c:v>37.999999999999986</c:v>
                </c:pt>
                <c:pt idx="17">
                  <c:v>37.999999999999986</c:v>
                </c:pt>
                <c:pt idx="18">
                  <c:v>37.999999999999986</c:v>
                </c:pt>
                <c:pt idx="19">
                  <c:v>37.000000000000014</c:v>
                </c:pt>
                <c:pt idx="20">
                  <c:v>35.999999999999986</c:v>
                </c:pt>
                <c:pt idx="21">
                  <c:v>32.000000000000007</c:v>
                </c:pt>
                <c:pt idx="22">
                  <c:v>32.000000000000007</c:v>
                </c:pt>
                <c:pt idx="23">
                  <c:v>30.000000000000004</c:v>
                </c:pt>
                <c:pt idx="24">
                  <c:v>29.000000000000004</c:v>
                </c:pt>
                <c:pt idx="25">
                  <c:v>28.000000000000004</c:v>
                </c:pt>
                <c:pt idx="26">
                  <c:v>25</c:v>
                </c:pt>
                <c:pt idx="27">
                  <c:v>18.000000000000014</c:v>
                </c:pt>
                <c:pt idx="28">
                  <c:v>16.000000000000014</c:v>
                </c:pt>
                <c:pt idx="29">
                  <c:v>14.000000000000012</c:v>
                </c:pt>
                <c:pt idx="30">
                  <c:v>10.000000000000009</c:v>
                </c:pt>
                <c:pt idx="31">
                  <c:v>5.0000000000000044</c:v>
                </c:pt>
                <c:pt idx="32">
                  <c:v>6.0000000000000053</c:v>
                </c:pt>
                <c:pt idx="33">
                  <c:v>8.0000000000000071</c:v>
                </c:pt>
                <c:pt idx="34">
                  <c:v>8.0000000000000071</c:v>
                </c:pt>
                <c:pt idx="35">
                  <c:v>4.0000000000000036</c:v>
                </c:pt>
                <c:pt idx="36">
                  <c:v>2.0000000000000018</c:v>
                </c:pt>
                <c:pt idx="37">
                  <c:v>5.0000000000000044</c:v>
                </c:pt>
                <c:pt idx="38">
                  <c:v>7.0000000000000062</c:v>
                </c:pt>
                <c:pt idx="39">
                  <c:v>5.0000000000000044</c:v>
                </c:pt>
                <c:pt idx="40">
                  <c:v>2.0000000000000018</c:v>
                </c:pt>
                <c:pt idx="41">
                  <c:v>3.0000000000000027</c:v>
                </c:pt>
                <c:pt idx="42">
                  <c:v>0</c:v>
                </c:pt>
                <c:pt idx="43">
                  <c:v>0</c:v>
                </c:pt>
                <c:pt idx="44">
                  <c:v>-5.9999999999999831</c:v>
                </c:pt>
                <c:pt idx="45">
                  <c:v>-5.9999999999999831</c:v>
                </c:pt>
                <c:pt idx="46">
                  <c:v>-7.9999999999999849</c:v>
                </c:pt>
                <c:pt idx="47">
                  <c:v>-6.999999999999984</c:v>
                </c:pt>
                <c:pt idx="48">
                  <c:v>-6.999999999999984</c:v>
                </c:pt>
                <c:pt idx="49">
                  <c:v>-4.9999999999999822</c:v>
                </c:pt>
                <c:pt idx="50">
                  <c:v>-3.0000000000000027</c:v>
                </c:pt>
                <c:pt idx="51">
                  <c:v>-3.0000000000000027</c:v>
                </c:pt>
                <c:pt idx="52">
                  <c:v>-3.0000000000000027</c:v>
                </c:pt>
                <c:pt idx="53">
                  <c:v>-4.9999999999999822</c:v>
                </c:pt>
                <c:pt idx="54">
                  <c:v>-3.0000000000000027</c:v>
                </c:pt>
                <c:pt idx="55">
                  <c:v>-2.0000000000000018</c:v>
                </c:pt>
                <c:pt idx="56">
                  <c:v>0</c:v>
                </c:pt>
                <c:pt idx="57">
                  <c:v>-1.0000000000000009</c:v>
                </c:pt>
                <c:pt idx="58">
                  <c:v>-1.0000000000000009</c:v>
                </c:pt>
                <c:pt idx="59">
                  <c:v>-1.0000000000000009</c:v>
                </c:pt>
                <c:pt idx="60">
                  <c:v>-2.0000000000000018</c:v>
                </c:pt>
                <c:pt idx="61">
                  <c:v>-4.0000000000000036</c:v>
                </c:pt>
                <c:pt idx="62">
                  <c:v>-4.0000000000000036</c:v>
                </c:pt>
                <c:pt idx="63">
                  <c:v>-4.0000000000000036</c:v>
                </c:pt>
                <c:pt idx="64">
                  <c:v>-4.0000000000000036</c:v>
                </c:pt>
                <c:pt idx="65">
                  <c:v>-4.0000000000000036</c:v>
                </c:pt>
                <c:pt idx="66">
                  <c:v>-4.0000000000000036</c:v>
                </c:pt>
                <c:pt idx="67">
                  <c:v>-4.0000000000000036</c:v>
                </c:pt>
                <c:pt idx="68">
                  <c:v>-5.9999999999999831</c:v>
                </c:pt>
                <c:pt idx="69">
                  <c:v>-6.999999999999984</c:v>
                </c:pt>
                <c:pt idx="70">
                  <c:v>-6.999999999999984</c:v>
                </c:pt>
                <c:pt idx="71">
                  <c:v>-4.0000000000000036</c:v>
                </c:pt>
                <c:pt idx="72">
                  <c:v>-4.9999999999999822</c:v>
                </c:pt>
                <c:pt idx="73">
                  <c:v>-4.0000000000000036</c:v>
                </c:pt>
                <c:pt idx="74">
                  <c:v>-4.0000000000000036</c:v>
                </c:pt>
                <c:pt idx="75">
                  <c:v>-3.0000000000000027</c:v>
                </c:pt>
                <c:pt idx="76">
                  <c:v>2.0000000000000018</c:v>
                </c:pt>
                <c:pt idx="77">
                  <c:v>3.0000000000000027</c:v>
                </c:pt>
                <c:pt idx="78">
                  <c:v>1.0000000000000009</c:v>
                </c:pt>
                <c:pt idx="79">
                  <c:v>4.0000000000000036</c:v>
                </c:pt>
                <c:pt idx="80">
                  <c:v>8.0000000000000071</c:v>
                </c:pt>
                <c:pt idx="81">
                  <c:v>12.000000000000011</c:v>
                </c:pt>
                <c:pt idx="82">
                  <c:v>10.000000000000009</c:v>
                </c:pt>
                <c:pt idx="83">
                  <c:v>9.0000000000000071</c:v>
                </c:pt>
                <c:pt idx="84">
                  <c:v>12.000000000000011</c:v>
                </c:pt>
                <c:pt idx="85">
                  <c:v>10.000000000000009</c:v>
                </c:pt>
                <c:pt idx="86">
                  <c:v>9.0000000000000071</c:v>
                </c:pt>
                <c:pt idx="87">
                  <c:v>9.0000000000000071</c:v>
                </c:pt>
                <c:pt idx="88">
                  <c:v>8.0000000000000071</c:v>
                </c:pt>
                <c:pt idx="89">
                  <c:v>11.000000000000011</c:v>
                </c:pt>
                <c:pt idx="90">
                  <c:v>17.000000000000014</c:v>
                </c:pt>
                <c:pt idx="91">
                  <c:v>19.000000000000018</c:v>
                </c:pt>
                <c:pt idx="92">
                  <c:v>26</c:v>
                </c:pt>
                <c:pt idx="93">
                  <c:v>16.000000000000014</c:v>
                </c:pt>
                <c:pt idx="94">
                  <c:v>18.000000000000014</c:v>
                </c:pt>
                <c:pt idx="95">
                  <c:v>17.000000000000014</c:v>
                </c:pt>
                <c:pt idx="96">
                  <c:v>21.999999999999996</c:v>
                </c:pt>
                <c:pt idx="97">
                  <c:v>21.999999999999996</c:v>
                </c:pt>
                <c:pt idx="98">
                  <c:v>20.000000000000018</c:v>
                </c:pt>
                <c:pt idx="99">
                  <c:v>16.000000000000014</c:v>
                </c:pt>
                <c:pt idx="100">
                  <c:v>17.000000000000014</c:v>
                </c:pt>
              </c:numCache>
            </c:numRef>
          </c:val>
          <c:smooth val="0"/>
          <c:extLst>
            <c:ext xmlns:c16="http://schemas.microsoft.com/office/drawing/2014/chart" uri="{C3380CC4-5D6E-409C-BE32-E72D297353CC}">
              <c16:uniqueId val="{00000004-EF40-465C-94EF-51BBB21B68A2}"/>
            </c:ext>
          </c:extLst>
        </c:ser>
        <c:ser>
          <c:idx val="4"/>
          <c:order val="5"/>
          <c:tx>
            <c:strRef>
              <c:f>'G3'!$G$1</c:f>
              <c:strCache>
                <c:ptCount val="1"/>
              </c:strCache>
            </c:strRef>
          </c:tx>
          <c:spPr>
            <a:ln w="15875" cap="rnd">
              <a:solidFill>
                <a:sysClr val="windowText" lastClr="000000"/>
              </a:solidFill>
              <a:prstDash val="sysDash"/>
              <a:round/>
            </a:ln>
            <a:effectLst/>
          </c:spPr>
          <c:marker>
            <c:symbol val="none"/>
          </c:marker>
          <c:dPt>
            <c:idx val="56"/>
            <c:marker>
              <c:symbol val="none"/>
            </c:marker>
            <c:bubble3D val="0"/>
            <c:spPr>
              <a:ln w="15875" cap="rnd">
                <a:solidFill>
                  <a:sysClr val="windowText" lastClr="000000"/>
                </a:solidFill>
                <a:prstDash val="sysDash"/>
                <a:round/>
              </a:ln>
              <a:effectLst/>
            </c:spPr>
            <c:extLst>
              <c:ext xmlns:c16="http://schemas.microsoft.com/office/drawing/2014/chart" uri="{C3380CC4-5D6E-409C-BE32-E72D297353CC}">
                <c16:uniqueId val="{00000006-EF40-465C-94EF-51BBB21B68A2}"/>
              </c:ext>
            </c:extLst>
          </c:dPt>
          <c:dPt>
            <c:idx val="77"/>
            <c:marker>
              <c:symbol val="none"/>
            </c:marker>
            <c:bubble3D val="0"/>
            <c:spPr>
              <a:ln w="15875" cap="rnd">
                <a:solidFill>
                  <a:sysClr val="windowText" lastClr="000000"/>
                </a:solidFill>
                <a:prstDash val="sysDash"/>
                <a:round/>
              </a:ln>
              <a:effectLst/>
            </c:spPr>
            <c:extLst>
              <c:ext xmlns:c16="http://schemas.microsoft.com/office/drawing/2014/chart" uri="{C3380CC4-5D6E-409C-BE32-E72D297353CC}">
                <c16:uniqueId val="{00000008-EF40-465C-94EF-51BBB21B68A2}"/>
              </c:ext>
            </c:extLst>
          </c:dPt>
          <c:dPt>
            <c:idx val="88"/>
            <c:marker>
              <c:symbol val="none"/>
            </c:marker>
            <c:bubble3D val="0"/>
            <c:spPr>
              <a:ln w="15875" cap="rnd">
                <a:solidFill>
                  <a:sysClr val="windowText" lastClr="000000"/>
                </a:solidFill>
                <a:prstDash val="sysDash"/>
                <a:round/>
              </a:ln>
              <a:effectLst/>
            </c:spPr>
            <c:extLst>
              <c:ext xmlns:c16="http://schemas.microsoft.com/office/drawing/2014/chart" uri="{C3380CC4-5D6E-409C-BE32-E72D297353CC}">
                <c16:uniqueId val="{0000000A-EF40-465C-94EF-51BBB21B68A2}"/>
              </c:ext>
            </c:extLst>
          </c:dPt>
          <c:cat>
            <c:numRef>
              <c:f>'G3'!$A$2:$A$103</c:f>
              <c:numCache>
                <c:formatCode>m/d/yyyy</c:formatCode>
                <c:ptCount val="102"/>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'G3'!$G$2:$G$103</c:f>
              <c:numCache>
                <c:formatCode>General</c:formatCode>
                <c:ptCount val="102"/>
                <c:pt idx="55">
                  <c:v>-100</c:v>
                </c:pt>
                <c:pt idx="56">
                  <c:v>100</c:v>
                </c:pt>
                <c:pt idx="76">
                  <c:v>-100</c:v>
                </c:pt>
                <c:pt idx="77">
                  <c:v>100</c:v>
                </c:pt>
                <c:pt idx="87">
                  <c:v>-100</c:v>
                </c:pt>
                <c:pt idx="88">
                  <c:v>100</c:v>
                </c:pt>
              </c:numCache>
            </c:numRef>
          </c:val>
          <c:smooth val="0"/>
          <c:extLst>
            <c:ext xmlns:c16="http://schemas.microsoft.com/office/drawing/2014/chart" uri="{C3380CC4-5D6E-409C-BE32-E72D297353CC}">
              <c16:uniqueId val="{0000000B-EF40-465C-94EF-51BBB21B68A2}"/>
            </c:ext>
          </c:extLst>
        </c:ser>
        <c:dLbls>
          <c:showLegendKey val="0"/>
          <c:showVal val="0"/>
          <c:showCatName val="0"/>
          <c:showSerName val="0"/>
          <c:showPercent val="0"/>
          <c:showBubbleSize val="0"/>
        </c:dLbls>
        <c:marker val="1"/>
        <c:smooth val="0"/>
        <c:axId val="1006177376"/>
        <c:axId val="1006202816"/>
      </c:lineChart>
      <c:lineChart>
        <c:grouping val="standard"/>
        <c:varyColors val="0"/>
        <c:ser>
          <c:idx val="0"/>
          <c:order val="6"/>
          <c:tx>
            <c:strRef>
              <c:f>'G3'!$H$1</c:f>
              <c:strCache>
                <c:ptCount val="1"/>
              </c:strCache>
            </c:strRef>
          </c:tx>
          <c:spPr>
            <a:ln w="22225" cap="rnd">
              <a:solidFill>
                <a:sysClr val="windowText" lastClr="000000"/>
              </a:solidFill>
              <a:prstDash val="sysDash"/>
              <a:round/>
            </a:ln>
            <a:effectLst/>
          </c:spPr>
          <c:marker>
            <c:symbol val="none"/>
          </c:marker>
          <c:dPt>
            <c:idx val="56"/>
            <c:marker>
              <c:symbol val="none"/>
            </c:marker>
            <c:bubble3D val="0"/>
            <c:spPr>
              <a:ln w="22225" cap="rnd">
                <a:solidFill>
                  <a:sysClr val="windowText" lastClr="000000"/>
                </a:solidFill>
                <a:prstDash val="sysDot"/>
                <a:round/>
              </a:ln>
              <a:effectLst/>
            </c:spPr>
            <c:extLst>
              <c:ext xmlns:c16="http://schemas.microsoft.com/office/drawing/2014/chart" uri="{C3380CC4-5D6E-409C-BE32-E72D297353CC}">
                <c16:uniqueId val="{0000000D-EF40-465C-94EF-51BBB21B68A2}"/>
              </c:ext>
            </c:extLst>
          </c:dPt>
          <c:dPt>
            <c:idx val="57"/>
            <c:marker>
              <c:symbol val="none"/>
            </c:marker>
            <c:bubble3D val="0"/>
            <c:spPr>
              <a:ln w="22225" cap="rnd">
                <a:solidFill>
                  <a:sysClr val="windowText" lastClr="000000"/>
                </a:solidFill>
                <a:prstDash val="sysDash"/>
                <a:round/>
              </a:ln>
              <a:effectLst/>
            </c:spPr>
            <c:extLst>
              <c:ext xmlns:c16="http://schemas.microsoft.com/office/drawing/2014/chart" uri="{C3380CC4-5D6E-409C-BE32-E72D297353CC}">
                <c16:uniqueId val="{0000000F-EF40-465C-94EF-51BBB21B68A2}"/>
              </c:ext>
            </c:extLst>
          </c:dPt>
          <c:dPt>
            <c:idx val="76"/>
            <c:marker>
              <c:symbol val="none"/>
            </c:marker>
            <c:bubble3D val="0"/>
            <c:spPr>
              <a:ln w="22225" cap="rnd">
                <a:solidFill>
                  <a:sysClr val="windowText" lastClr="000000"/>
                </a:solidFill>
                <a:prstDash val="sysDot"/>
                <a:round/>
              </a:ln>
              <a:effectLst/>
            </c:spPr>
            <c:extLst>
              <c:ext xmlns:c16="http://schemas.microsoft.com/office/drawing/2014/chart" uri="{C3380CC4-5D6E-409C-BE32-E72D297353CC}">
                <c16:uniqueId val="{00000011-EF40-465C-94EF-51BBB21B68A2}"/>
              </c:ext>
            </c:extLst>
          </c:dPt>
          <c:dPt>
            <c:idx val="77"/>
            <c:marker>
              <c:symbol val="none"/>
            </c:marker>
            <c:bubble3D val="0"/>
            <c:spPr>
              <a:ln w="22225" cap="rnd">
                <a:solidFill>
                  <a:sysClr val="windowText" lastClr="000000"/>
                </a:solidFill>
                <a:prstDash val="sysDash"/>
                <a:round/>
              </a:ln>
              <a:effectLst/>
            </c:spPr>
            <c:extLst>
              <c:ext xmlns:c16="http://schemas.microsoft.com/office/drawing/2014/chart" uri="{C3380CC4-5D6E-409C-BE32-E72D297353CC}">
                <c16:uniqueId val="{00000013-EF40-465C-94EF-51BBB21B68A2}"/>
              </c:ext>
            </c:extLst>
          </c:dPt>
          <c:dPt>
            <c:idx val="87"/>
            <c:marker>
              <c:symbol val="none"/>
            </c:marker>
            <c:bubble3D val="0"/>
            <c:spPr>
              <a:ln w="22225" cap="rnd">
                <a:solidFill>
                  <a:sysClr val="windowText" lastClr="000000"/>
                </a:solidFill>
                <a:prstDash val="sysDot"/>
                <a:round/>
              </a:ln>
              <a:effectLst/>
            </c:spPr>
            <c:extLst>
              <c:ext xmlns:c16="http://schemas.microsoft.com/office/drawing/2014/chart" uri="{C3380CC4-5D6E-409C-BE32-E72D297353CC}">
                <c16:uniqueId val="{00000015-EF40-465C-94EF-51BBB21B68A2}"/>
              </c:ext>
            </c:extLst>
          </c:dPt>
          <c:dPt>
            <c:idx val="88"/>
            <c:marker>
              <c:symbol val="none"/>
            </c:marker>
            <c:bubble3D val="0"/>
            <c:spPr>
              <a:ln w="22225" cap="rnd">
                <a:solidFill>
                  <a:sysClr val="windowText" lastClr="000000"/>
                </a:solidFill>
                <a:prstDash val="sysDash"/>
                <a:round/>
              </a:ln>
              <a:effectLst/>
            </c:spPr>
            <c:extLst>
              <c:ext xmlns:c16="http://schemas.microsoft.com/office/drawing/2014/chart" uri="{C3380CC4-5D6E-409C-BE32-E72D297353CC}">
                <c16:uniqueId val="{00000017-EF40-465C-94EF-51BBB21B68A2}"/>
              </c:ext>
            </c:extLst>
          </c:dPt>
          <c:cat>
            <c:numRef>
              <c:f>'G3'!$A$2:$A$103</c:f>
              <c:numCache>
                <c:formatCode>m/d/yyyy</c:formatCode>
                <c:ptCount val="102"/>
                <c:pt idx="0">
                  <c:v>45597</c:v>
                </c:pt>
                <c:pt idx="1">
                  <c:v>45600</c:v>
                </c:pt>
                <c:pt idx="2">
                  <c:v>45601</c:v>
                </c:pt>
                <c:pt idx="3">
                  <c:v>45602</c:v>
                </c:pt>
                <c:pt idx="4">
                  <c:v>45603</c:v>
                </c:pt>
                <c:pt idx="5">
                  <c:v>45604</c:v>
                </c:pt>
                <c:pt idx="6">
                  <c:v>45607</c:v>
                </c:pt>
                <c:pt idx="7">
                  <c:v>45608</c:v>
                </c:pt>
                <c:pt idx="8">
                  <c:v>45609</c:v>
                </c:pt>
                <c:pt idx="9">
                  <c:v>45610</c:v>
                </c:pt>
                <c:pt idx="10">
                  <c:v>45611</c:v>
                </c:pt>
                <c:pt idx="11">
                  <c:v>45614</c:v>
                </c:pt>
                <c:pt idx="12">
                  <c:v>45615</c:v>
                </c:pt>
                <c:pt idx="13">
                  <c:v>45616</c:v>
                </c:pt>
                <c:pt idx="14">
                  <c:v>45617</c:v>
                </c:pt>
                <c:pt idx="15">
                  <c:v>45618</c:v>
                </c:pt>
                <c:pt idx="16">
                  <c:v>45621</c:v>
                </c:pt>
                <c:pt idx="17">
                  <c:v>45622</c:v>
                </c:pt>
                <c:pt idx="18">
                  <c:v>45623</c:v>
                </c:pt>
                <c:pt idx="19">
                  <c:v>45624</c:v>
                </c:pt>
                <c:pt idx="20">
                  <c:v>45625</c:v>
                </c:pt>
                <c:pt idx="21">
                  <c:v>45628</c:v>
                </c:pt>
                <c:pt idx="22">
                  <c:v>45629</c:v>
                </c:pt>
                <c:pt idx="23">
                  <c:v>45630</c:v>
                </c:pt>
                <c:pt idx="24">
                  <c:v>45631</c:v>
                </c:pt>
                <c:pt idx="25">
                  <c:v>45632</c:v>
                </c:pt>
                <c:pt idx="26">
                  <c:v>45635</c:v>
                </c:pt>
                <c:pt idx="27">
                  <c:v>45636</c:v>
                </c:pt>
                <c:pt idx="28">
                  <c:v>45637</c:v>
                </c:pt>
                <c:pt idx="29">
                  <c:v>45638</c:v>
                </c:pt>
                <c:pt idx="30">
                  <c:v>45639</c:v>
                </c:pt>
                <c:pt idx="31">
                  <c:v>45642</c:v>
                </c:pt>
                <c:pt idx="32">
                  <c:v>45643</c:v>
                </c:pt>
                <c:pt idx="33">
                  <c:v>45644</c:v>
                </c:pt>
                <c:pt idx="34">
                  <c:v>45645</c:v>
                </c:pt>
                <c:pt idx="35">
                  <c:v>45646</c:v>
                </c:pt>
                <c:pt idx="36">
                  <c:v>45649</c:v>
                </c:pt>
                <c:pt idx="37">
                  <c:v>45650</c:v>
                </c:pt>
                <c:pt idx="38">
                  <c:v>45651</c:v>
                </c:pt>
                <c:pt idx="39">
                  <c:v>45652</c:v>
                </c:pt>
                <c:pt idx="40">
                  <c:v>45653</c:v>
                </c:pt>
                <c:pt idx="41">
                  <c:v>45656</c:v>
                </c:pt>
                <c:pt idx="42">
                  <c:v>45657</c:v>
                </c:pt>
                <c:pt idx="43">
                  <c:v>45658</c:v>
                </c:pt>
                <c:pt idx="44">
                  <c:v>45659</c:v>
                </c:pt>
                <c:pt idx="45">
                  <c:v>45660</c:v>
                </c:pt>
                <c:pt idx="46">
                  <c:v>45663</c:v>
                </c:pt>
                <c:pt idx="47">
                  <c:v>45664</c:v>
                </c:pt>
                <c:pt idx="48">
                  <c:v>45665</c:v>
                </c:pt>
                <c:pt idx="49">
                  <c:v>45666</c:v>
                </c:pt>
                <c:pt idx="50">
                  <c:v>45667</c:v>
                </c:pt>
                <c:pt idx="51">
                  <c:v>45670</c:v>
                </c:pt>
                <c:pt idx="52">
                  <c:v>45671</c:v>
                </c:pt>
                <c:pt idx="53">
                  <c:v>45672</c:v>
                </c:pt>
                <c:pt idx="54">
                  <c:v>45673</c:v>
                </c:pt>
                <c:pt idx="55">
                  <c:v>45674</c:v>
                </c:pt>
                <c:pt idx="56">
                  <c:v>45677</c:v>
                </c:pt>
                <c:pt idx="57">
                  <c:v>45678</c:v>
                </c:pt>
                <c:pt idx="58">
                  <c:v>45679</c:v>
                </c:pt>
                <c:pt idx="59">
                  <c:v>45680</c:v>
                </c:pt>
                <c:pt idx="60">
                  <c:v>45681</c:v>
                </c:pt>
                <c:pt idx="61">
                  <c:v>45684</c:v>
                </c:pt>
                <c:pt idx="62">
                  <c:v>45685</c:v>
                </c:pt>
                <c:pt idx="63">
                  <c:v>45686</c:v>
                </c:pt>
                <c:pt idx="64">
                  <c:v>45687</c:v>
                </c:pt>
                <c:pt idx="65">
                  <c:v>45688</c:v>
                </c:pt>
                <c:pt idx="66">
                  <c:v>45691</c:v>
                </c:pt>
                <c:pt idx="67">
                  <c:v>45692</c:v>
                </c:pt>
                <c:pt idx="68">
                  <c:v>45693</c:v>
                </c:pt>
                <c:pt idx="69">
                  <c:v>45694</c:v>
                </c:pt>
                <c:pt idx="70">
                  <c:v>45695</c:v>
                </c:pt>
                <c:pt idx="71">
                  <c:v>45698</c:v>
                </c:pt>
                <c:pt idx="72">
                  <c:v>45699</c:v>
                </c:pt>
                <c:pt idx="73">
                  <c:v>45700</c:v>
                </c:pt>
                <c:pt idx="74">
                  <c:v>45701</c:v>
                </c:pt>
                <c:pt idx="75">
                  <c:v>45702</c:v>
                </c:pt>
                <c:pt idx="76">
                  <c:v>45705</c:v>
                </c:pt>
                <c:pt idx="77">
                  <c:v>45706</c:v>
                </c:pt>
                <c:pt idx="78">
                  <c:v>45707</c:v>
                </c:pt>
                <c:pt idx="79">
                  <c:v>45708</c:v>
                </c:pt>
                <c:pt idx="80">
                  <c:v>45709</c:v>
                </c:pt>
                <c:pt idx="81">
                  <c:v>45712</c:v>
                </c:pt>
                <c:pt idx="82">
                  <c:v>45713</c:v>
                </c:pt>
                <c:pt idx="83">
                  <c:v>45714</c:v>
                </c:pt>
                <c:pt idx="84">
                  <c:v>45715</c:v>
                </c:pt>
                <c:pt idx="85">
                  <c:v>45716</c:v>
                </c:pt>
                <c:pt idx="86">
                  <c:v>45719</c:v>
                </c:pt>
                <c:pt idx="87">
                  <c:v>45720</c:v>
                </c:pt>
                <c:pt idx="88">
                  <c:v>45721</c:v>
                </c:pt>
                <c:pt idx="89">
                  <c:v>45722</c:v>
                </c:pt>
                <c:pt idx="90">
                  <c:v>45723</c:v>
                </c:pt>
                <c:pt idx="91">
                  <c:v>45726</c:v>
                </c:pt>
                <c:pt idx="92">
                  <c:v>45727</c:v>
                </c:pt>
                <c:pt idx="93">
                  <c:v>45728</c:v>
                </c:pt>
                <c:pt idx="94">
                  <c:v>45729</c:v>
                </c:pt>
                <c:pt idx="95">
                  <c:v>45730</c:v>
                </c:pt>
                <c:pt idx="96">
                  <c:v>45733</c:v>
                </c:pt>
                <c:pt idx="97">
                  <c:v>45734</c:v>
                </c:pt>
                <c:pt idx="98">
                  <c:v>45735</c:v>
                </c:pt>
                <c:pt idx="99">
                  <c:v>45736</c:v>
                </c:pt>
                <c:pt idx="100">
                  <c:v>45737</c:v>
                </c:pt>
              </c:numCache>
            </c:numRef>
          </c:cat>
          <c:val>
            <c:numRef>
              <c:f>'G3'!$H$2:$H$103</c:f>
              <c:numCache>
                <c:formatCode>General</c:formatCode>
                <c:ptCount val="102"/>
                <c:pt idx="56">
                  <c:v>-60</c:v>
                </c:pt>
                <c:pt idx="77">
                  <c:v>-60</c:v>
                </c:pt>
                <c:pt idx="88">
                  <c:v>-60</c:v>
                </c:pt>
              </c:numCache>
            </c:numRef>
          </c:val>
          <c:smooth val="0"/>
          <c:extLst>
            <c:ext xmlns:c16="http://schemas.microsoft.com/office/drawing/2014/chart" uri="{C3380CC4-5D6E-409C-BE32-E72D297353CC}">
              <c16:uniqueId val="{00000018-EF40-465C-94EF-51BBB21B68A2}"/>
            </c:ext>
          </c:extLst>
        </c:ser>
        <c:dLbls>
          <c:showLegendKey val="0"/>
          <c:showVal val="0"/>
          <c:showCatName val="0"/>
          <c:showSerName val="0"/>
          <c:showPercent val="0"/>
          <c:showBubbleSize val="0"/>
        </c:dLbls>
        <c:marker val="1"/>
        <c:smooth val="0"/>
        <c:axId val="186639007"/>
        <c:axId val="186627007"/>
      </c:lineChart>
      <c:dateAx>
        <c:axId val="1006177376"/>
        <c:scaling>
          <c:orientation val="minMax"/>
          <c:min val="45597"/>
        </c:scaling>
        <c:delete val="0"/>
        <c:axPos val="b"/>
        <c:numFmt formatCode="mmm\.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006202816"/>
        <c:crosses val="autoZero"/>
        <c:auto val="1"/>
        <c:lblOffset val="100"/>
        <c:baseTimeUnit val="days"/>
        <c:majorUnit val="2"/>
        <c:majorTimeUnit val="months"/>
      </c:dateAx>
      <c:valAx>
        <c:axId val="1006202816"/>
        <c:scaling>
          <c:orientation val="minMax"/>
          <c:max val="60"/>
          <c:min val="-60"/>
        </c:scaling>
        <c:delete val="0"/>
        <c:axPos val="l"/>
        <c:numFmt formatCode="General" sourceLinked="1"/>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006177376"/>
        <c:crosses val="autoZero"/>
        <c:crossBetween val="midCat"/>
        <c:majorUnit val="20"/>
      </c:valAx>
      <c:valAx>
        <c:axId val="186627007"/>
        <c:scaling>
          <c:orientation val="minMax"/>
          <c:max val="60"/>
          <c:min val="-60"/>
        </c:scaling>
        <c:delete val="1"/>
        <c:axPos val="r"/>
        <c:numFmt formatCode="General" sourceLinked="1"/>
        <c:majorTickMark val="out"/>
        <c:minorTickMark val="none"/>
        <c:tickLblPos val="nextTo"/>
        <c:crossAx val="186639007"/>
        <c:crosses val="max"/>
        <c:crossBetween val="between"/>
        <c:majorUnit val="20"/>
      </c:valAx>
      <c:dateAx>
        <c:axId val="186639007"/>
        <c:scaling>
          <c:orientation val="minMax"/>
        </c:scaling>
        <c:delete val="1"/>
        <c:axPos val="b"/>
        <c:numFmt formatCode="m/d/yyyy" sourceLinked="1"/>
        <c:majorTickMark val="out"/>
        <c:minorTickMark val="none"/>
        <c:tickLblPos val="nextTo"/>
        <c:crossAx val="186627007"/>
        <c:crosses val="autoZero"/>
        <c:auto val="1"/>
        <c:lblOffset val="100"/>
        <c:baseTimeUnit val="days"/>
      </c:dateAx>
      <c:spPr>
        <a:noFill/>
        <a:ln w="25400">
          <a:noFill/>
        </a:ln>
        <a:effectLst/>
        <a:extLst>
          <a:ext uri="{909E8E84-426E-40DD-AFC4-6F175D3DCCD1}">
            <a14:hiddenFill xmlns:a14="http://schemas.microsoft.com/office/drawing/2010/main">
              <a:noFill/>
            </a14:hiddenFill>
          </a:ext>
        </a:extLst>
      </c:spPr>
    </c:plotArea>
    <c:legend>
      <c:legendPos val="b"/>
      <c:legendEntry>
        <c:idx val="5"/>
        <c:delete val="1"/>
      </c:legendEntry>
      <c:legendEntry>
        <c:idx val="6"/>
        <c:delete val="1"/>
      </c:legendEntry>
      <c:layout>
        <c:manualLayout>
          <c:xMode val="edge"/>
          <c:yMode val="edge"/>
          <c:x val="8.3763170656438748E-2"/>
          <c:y val="0"/>
          <c:w val="0.49356370772946861"/>
          <c:h val="0.24970561282932416"/>
        </c:manualLayout>
      </c:layout>
      <c:overlay val="0"/>
      <c:spPr>
        <a:noFill/>
        <a:ln w="25400">
          <a:noFill/>
        </a:ln>
        <a:effectLst/>
      </c:spPr>
      <c:txPr>
        <a:bodyPr rot="0" spcFirstLastPara="1" vertOverflow="ellipsis" vert="horz" wrap="square" anchor="ctr" anchorCtr="1"/>
        <a:lstStyle/>
        <a:p>
          <a:pPr>
            <a:defRPr sz="12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showDLblsOverMax val="0"/>
    <c:extLst/>
  </c:chart>
  <c:spPr>
    <a:noFill/>
    <a:ln w="25400" cap="flat" cmpd="sng" algn="ctr">
      <a:noFill/>
      <a:round/>
    </a:ln>
    <a:effectLst/>
  </c:spPr>
  <c:txPr>
    <a:bodyPr/>
    <a:lstStyle/>
    <a:p>
      <a:pPr>
        <a:defRPr sz="1200" b="0" i="0" baseline="0">
          <a:solidFill>
            <a:schemeClr val="tx1"/>
          </a:solidFill>
          <a:latin typeface="Frutiger LT 45 Light" panose="020B0402020204020204" pitchFamily="34" charset="0"/>
        </a:defRPr>
      </a:pPr>
      <a:endParaRPr lang="es-CL"/>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89824064018685"/>
          <c:y val="0.13425775396738157"/>
          <c:w val="0.88110175935981316"/>
          <c:h val="0.66936741742697303"/>
        </c:manualLayout>
      </c:layout>
      <c:barChart>
        <c:barDir val="col"/>
        <c:grouping val="stacked"/>
        <c:varyColors val="0"/>
        <c:ser>
          <c:idx val="0"/>
          <c:order val="0"/>
          <c:tx>
            <c:strRef>
              <c:f>Hoja1!$M$1</c:f>
              <c:strCache>
                <c:ptCount val="1"/>
                <c:pt idx="0">
                  <c:v>Agro, Pesca y EGA</c:v>
                </c:pt>
              </c:strCache>
            </c:strRef>
          </c:tx>
          <c:spPr>
            <a:solidFill>
              <a:srgbClr val="C00000"/>
            </a:solidFill>
            <a:ln>
              <a:noFill/>
            </a:ln>
            <a:effectLst/>
          </c:spPr>
          <c:invertIfNegative val="0"/>
          <c:cat>
            <c:multiLvlStrRef>
              <c:f>Hoja1!$K$2:$L$13</c:f>
              <c:multiLvlStrCache>
                <c:ptCount val="12"/>
                <c:lvl>
                  <c:pt idx="0">
                    <c:v>I</c:v>
                  </c:pt>
                  <c:pt idx="1">
                    <c:v>II</c:v>
                  </c:pt>
                  <c:pt idx="2">
                    <c:v>III</c:v>
                  </c:pt>
                  <c:pt idx="3">
                    <c:v>IV</c:v>
                  </c:pt>
                  <c:pt idx="4">
                    <c:v>I</c:v>
                  </c:pt>
                  <c:pt idx="5">
                    <c:v>II</c:v>
                  </c:pt>
                  <c:pt idx="6">
                    <c:v>III</c:v>
                  </c:pt>
                  <c:pt idx="7">
                    <c:v>IV</c:v>
                  </c:pt>
                  <c:pt idx="8">
                    <c:v>I</c:v>
                  </c:pt>
                  <c:pt idx="9">
                    <c:v>II</c:v>
                  </c:pt>
                  <c:pt idx="10">
                    <c:v>III</c:v>
                  </c:pt>
                  <c:pt idx="11">
                    <c:v>IV</c:v>
                  </c:pt>
                </c:lvl>
                <c:lvl>
                  <c:pt idx="0">
                    <c:v>2022</c:v>
                  </c:pt>
                  <c:pt idx="4">
                    <c:v>2023</c:v>
                  </c:pt>
                  <c:pt idx="8">
                    <c:v>2024</c:v>
                  </c:pt>
                </c:lvl>
              </c:multiLvlStrCache>
            </c:multiLvlStrRef>
          </c:cat>
          <c:val>
            <c:numRef>
              <c:f>Hoja1!$M$2:$M$13</c:f>
              <c:numCache>
                <c:formatCode>0.00</c:formatCode>
                <c:ptCount val="12"/>
                <c:pt idx="0">
                  <c:v>0.1517046189812</c:v>
                </c:pt>
                <c:pt idx="1">
                  <c:v>-0.1510530015513</c:v>
                </c:pt>
                <c:pt idx="2">
                  <c:v>0.26595108718589999</c:v>
                </c:pt>
                <c:pt idx="3">
                  <c:v>4.6007816471899998E-2</c:v>
                </c:pt>
                <c:pt idx="4">
                  <c:v>5.5956877461999996E-3</c:v>
                </c:pt>
                <c:pt idx="5">
                  <c:v>-7.5577951406999994E-2</c:v>
                </c:pt>
                <c:pt idx="6">
                  <c:v>0.6861180609869999</c:v>
                </c:pt>
                <c:pt idx="7">
                  <c:v>-0.23057798692699999</c:v>
                </c:pt>
                <c:pt idx="8">
                  <c:v>0.11434477204520001</c:v>
                </c:pt>
                <c:pt idx="9">
                  <c:v>-2.6889420462199998E-2</c:v>
                </c:pt>
                <c:pt idx="10">
                  <c:v>0.22862259968699999</c:v>
                </c:pt>
                <c:pt idx="11">
                  <c:v>0.1948871013472</c:v>
                </c:pt>
              </c:numCache>
            </c:numRef>
          </c:val>
          <c:extLst>
            <c:ext xmlns:c16="http://schemas.microsoft.com/office/drawing/2014/chart" uri="{C3380CC4-5D6E-409C-BE32-E72D297353CC}">
              <c16:uniqueId val="{00000000-5F17-4670-8A91-BC0295EDFC49}"/>
            </c:ext>
          </c:extLst>
        </c:ser>
        <c:ser>
          <c:idx val="1"/>
          <c:order val="1"/>
          <c:tx>
            <c:strRef>
              <c:f>Hoja1!$N$1</c:f>
              <c:strCache>
                <c:ptCount val="1"/>
                <c:pt idx="0">
                  <c:v>Minería</c:v>
                </c:pt>
              </c:strCache>
            </c:strRef>
          </c:tx>
          <c:spPr>
            <a:solidFill>
              <a:schemeClr val="accent2"/>
            </a:solidFill>
            <a:ln>
              <a:noFill/>
            </a:ln>
            <a:effectLst/>
          </c:spPr>
          <c:invertIfNegative val="0"/>
          <c:cat>
            <c:multiLvlStrRef>
              <c:f>Hoja1!$K$2:$L$13</c:f>
              <c:multiLvlStrCache>
                <c:ptCount val="12"/>
                <c:lvl>
                  <c:pt idx="0">
                    <c:v>I</c:v>
                  </c:pt>
                  <c:pt idx="1">
                    <c:v>II</c:v>
                  </c:pt>
                  <c:pt idx="2">
                    <c:v>III</c:v>
                  </c:pt>
                  <c:pt idx="3">
                    <c:v>IV</c:v>
                  </c:pt>
                  <c:pt idx="4">
                    <c:v>I</c:v>
                  </c:pt>
                  <c:pt idx="5">
                    <c:v>II</c:v>
                  </c:pt>
                  <c:pt idx="6">
                    <c:v>III</c:v>
                  </c:pt>
                  <c:pt idx="7">
                    <c:v>IV</c:v>
                  </c:pt>
                  <c:pt idx="8">
                    <c:v>I</c:v>
                  </c:pt>
                  <c:pt idx="9">
                    <c:v>II</c:v>
                  </c:pt>
                  <c:pt idx="10">
                    <c:v>III</c:v>
                  </c:pt>
                  <c:pt idx="11">
                    <c:v>IV</c:v>
                  </c:pt>
                </c:lvl>
                <c:lvl>
                  <c:pt idx="0">
                    <c:v>2022</c:v>
                  </c:pt>
                  <c:pt idx="4">
                    <c:v>2023</c:v>
                  </c:pt>
                  <c:pt idx="8">
                    <c:v>2024</c:v>
                  </c:pt>
                </c:lvl>
              </c:multiLvlStrCache>
            </c:multiLvlStrRef>
          </c:cat>
          <c:val>
            <c:numRef>
              <c:f>Hoja1!$N$2:$N$13</c:f>
              <c:numCache>
                <c:formatCode>0.00</c:formatCode>
                <c:ptCount val="12"/>
                <c:pt idx="0">
                  <c:v>-0.56962141390200005</c:v>
                </c:pt>
                <c:pt idx="1">
                  <c:v>0.31172711931680003</c:v>
                </c:pt>
                <c:pt idx="2">
                  <c:v>-0.73869945969999995</c:v>
                </c:pt>
                <c:pt idx="3">
                  <c:v>0.65553168820859997</c:v>
                </c:pt>
                <c:pt idx="4">
                  <c:v>-0.37770241754</c:v>
                </c:pt>
                <c:pt idx="5">
                  <c:v>0.18557034780910001</c:v>
                </c:pt>
                <c:pt idx="6">
                  <c:v>0.36546641014980003</c:v>
                </c:pt>
                <c:pt idx="7">
                  <c:v>-0.56356663800100004</c:v>
                </c:pt>
                <c:pt idx="8">
                  <c:v>0.54532169527609997</c:v>
                </c:pt>
                <c:pt idx="9">
                  <c:v>-6.3053008043E-2</c:v>
                </c:pt>
                <c:pt idx="10">
                  <c:v>0.45261719972289999</c:v>
                </c:pt>
                <c:pt idx="11">
                  <c:v>-0.14213817395</c:v>
                </c:pt>
              </c:numCache>
            </c:numRef>
          </c:val>
          <c:extLst>
            <c:ext xmlns:c16="http://schemas.microsoft.com/office/drawing/2014/chart" uri="{C3380CC4-5D6E-409C-BE32-E72D297353CC}">
              <c16:uniqueId val="{00000001-5F17-4670-8A91-BC0295EDFC49}"/>
            </c:ext>
          </c:extLst>
        </c:ser>
        <c:ser>
          <c:idx val="2"/>
          <c:order val="2"/>
          <c:tx>
            <c:strRef>
              <c:f>Hoja1!$O$1</c:f>
              <c:strCache>
                <c:ptCount val="1"/>
                <c:pt idx="0">
                  <c:v>Industria</c:v>
                </c:pt>
              </c:strCache>
            </c:strRef>
          </c:tx>
          <c:spPr>
            <a:solidFill>
              <a:schemeClr val="accent3"/>
            </a:solidFill>
            <a:ln>
              <a:noFill/>
            </a:ln>
            <a:effectLst/>
          </c:spPr>
          <c:invertIfNegative val="0"/>
          <c:cat>
            <c:multiLvlStrRef>
              <c:f>Hoja1!$K$2:$L$13</c:f>
              <c:multiLvlStrCache>
                <c:ptCount val="12"/>
                <c:lvl>
                  <c:pt idx="0">
                    <c:v>I</c:v>
                  </c:pt>
                  <c:pt idx="1">
                    <c:v>II</c:v>
                  </c:pt>
                  <c:pt idx="2">
                    <c:v>III</c:v>
                  </c:pt>
                  <c:pt idx="3">
                    <c:v>IV</c:v>
                  </c:pt>
                  <c:pt idx="4">
                    <c:v>I</c:v>
                  </c:pt>
                  <c:pt idx="5">
                    <c:v>II</c:v>
                  </c:pt>
                  <c:pt idx="6">
                    <c:v>III</c:v>
                  </c:pt>
                  <c:pt idx="7">
                    <c:v>IV</c:v>
                  </c:pt>
                  <c:pt idx="8">
                    <c:v>I</c:v>
                  </c:pt>
                  <c:pt idx="9">
                    <c:v>II</c:v>
                  </c:pt>
                  <c:pt idx="10">
                    <c:v>III</c:v>
                  </c:pt>
                  <c:pt idx="11">
                    <c:v>IV</c:v>
                  </c:pt>
                </c:lvl>
                <c:lvl>
                  <c:pt idx="0">
                    <c:v>2022</c:v>
                  </c:pt>
                  <c:pt idx="4">
                    <c:v>2023</c:v>
                  </c:pt>
                  <c:pt idx="8">
                    <c:v>2024</c:v>
                  </c:pt>
                </c:lvl>
              </c:multiLvlStrCache>
            </c:multiLvlStrRef>
          </c:cat>
          <c:val>
            <c:numRef>
              <c:f>Hoja1!$O$2:$O$13</c:f>
              <c:numCache>
                <c:formatCode>0.00</c:formatCode>
                <c:ptCount val="12"/>
                <c:pt idx="0">
                  <c:v>-0.16106494580700001</c:v>
                </c:pt>
                <c:pt idx="1">
                  <c:v>-1.4042522448E-2</c:v>
                </c:pt>
                <c:pt idx="2">
                  <c:v>3.2988982814199999E-2</c:v>
                </c:pt>
                <c:pt idx="3">
                  <c:v>-8.8697546631000004E-2</c:v>
                </c:pt>
                <c:pt idx="4">
                  <c:v>0.35868722429409999</c:v>
                </c:pt>
                <c:pt idx="5">
                  <c:v>5.4796747257800003E-2</c:v>
                </c:pt>
                <c:pt idx="6">
                  <c:v>-0.10890594975700001</c:v>
                </c:pt>
                <c:pt idx="7">
                  <c:v>0.1085776440922</c:v>
                </c:pt>
                <c:pt idx="8">
                  <c:v>1.1177977917000001E-3</c:v>
                </c:pt>
                <c:pt idx="9">
                  <c:v>4.2204195623500002E-2</c:v>
                </c:pt>
                <c:pt idx="10">
                  <c:v>0.29757805767649997</c:v>
                </c:pt>
                <c:pt idx="11">
                  <c:v>-2.8313128919999998E-3</c:v>
                </c:pt>
              </c:numCache>
            </c:numRef>
          </c:val>
          <c:extLst>
            <c:ext xmlns:c16="http://schemas.microsoft.com/office/drawing/2014/chart" uri="{C3380CC4-5D6E-409C-BE32-E72D297353CC}">
              <c16:uniqueId val="{00000002-5F17-4670-8A91-BC0295EDFC49}"/>
            </c:ext>
          </c:extLst>
        </c:ser>
        <c:ser>
          <c:idx val="3"/>
          <c:order val="3"/>
          <c:tx>
            <c:strRef>
              <c:f>Hoja1!$P$1</c:f>
              <c:strCache>
                <c:ptCount val="1"/>
                <c:pt idx="0">
                  <c:v>Construcción</c:v>
                </c:pt>
              </c:strCache>
            </c:strRef>
          </c:tx>
          <c:spPr>
            <a:solidFill>
              <a:schemeClr val="accent4"/>
            </a:solidFill>
            <a:ln>
              <a:noFill/>
            </a:ln>
            <a:effectLst/>
          </c:spPr>
          <c:invertIfNegative val="0"/>
          <c:cat>
            <c:multiLvlStrRef>
              <c:f>Hoja1!$K$2:$L$13</c:f>
              <c:multiLvlStrCache>
                <c:ptCount val="12"/>
                <c:lvl>
                  <c:pt idx="0">
                    <c:v>I</c:v>
                  </c:pt>
                  <c:pt idx="1">
                    <c:v>II</c:v>
                  </c:pt>
                  <c:pt idx="2">
                    <c:v>III</c:v>
                  </c:pt>
                  <c:pt idx="3">
                    <c:v>IV</c:v>
                  </c:pt>
                  <c:pt idx="4">
                    <c:v>I</c:v>
                  </c:pt>
                  <c:pt idx="5">
                    <c:v>II</c:v>
                  </c:pt>
                  <c:pt idx="6">
                    <c:v>III</c:v>
                  </c:pt>
                  <c:pt idx="7">
                    <c:v>IV</c:v>
                  </c:pt>
                  <c:pt idx="8">
                    <c:v>I</c:v>
                  </c:pt>
                  <c:pt idx="9">
                    <c:v>II</c:v>
                  </c:pt>
                  <c:pt idx="10">
                    <c:v>III</c:v>
                  </c:pt>
                  <c:pt idx="11">
                    <c:v>IV</c:v>
                  </c:pt>
                </c:lvl>
                <c:lvl>
                  <c:pt idx="0">
                    <c:v>2022</c:v>
                  </c:pt>
                  <c:pt idx="4">
                    <c:v>2023</c:v>
                  </c:pt>
                  <c:pt idx="8">
                    <c:v>2024</c:v>
                  </c:pt>
                </c:lvl>
              </c:multiLvlStrCache>
            </c:multiLvlStrRef>
          </c:cat>
          <c:val>
            <c:numRef>
              <c:f>Hoja1!$P$2:$P$13</c:f>
              <c:numCache>
                <c:formatCode>0.00</c:formatCode>
                <c:ptCount val="12"/>
                <c:pt idx="0">
                  <c:v>-2.5454828273999999E-2</c:v>
                </c:pt>
                <c:pt idx="1">
                  <c:v>5.3033191561600003E-2</c:v>
                </c:pt>
                <c:pt idx="2">
                  <c:v>0.13343233885809999</c:v>
                </c:pt>
                <c:pt idx="3">
                  <c:v>-7.3566240608999994E-2</c:v>
                </c:pt>
                <c:pt idx="4">
                  <c:v>-3.0633267012E-2</c:v>
                </c:pt>
                <c:pt idx="5">
                  <c:v>-6.8224961809000007E-2</c:v>
                </c:pt>
                <c:pt idx="6">
                  <c:v>0.1185071678925</c:v>
                </c:pt>
                <c:pt idx="7">
                  <c:v>-7.2973871176000002E-2</c:v>
                </c:pt>
                <c:pt idx="8">
                  <c:v>5.1054907800500003E-2</c:v>
                </c:pt>
                <c:pt idx="9">
                  <c:v>-4.9638736280999997E-2</c:v>
                </c:pt>
                <c:pt idx="10">
                  <c:v>-3.9040126395999998E-2</c:v>
                </c:pt>
                <c:pt idx="11">
                  <c:v>-1.5640575585999999E-2</c:v>
                </c:pt>
              </c:numCache>
            </c:numRef>
          </c:val>
          <c:extLst>
            <c:ext xmlns:c16="http://schemas.microsoft.com/office/drawing/2014/chart" uri="{C3380CC4-5D6E-409C-BE32-E72D297353CC}">
              <c16:uniqueId val="{00000003-5F17-4670-8A91-BC0295EDFC49}"/>
            </c:ext>
          </c:extLst>
        </c:ser>
        <c:ser>
          <c:idx val="4"/>
          <c:order val="4"/>
          <c:tx>
            <c:strRef>
              <c:f>Hoja1!$Q$1</c:f>
              <c:strCache>
                <c:ptCount val="1"/>
                <c:pt idx="0">
                  <c:v>Comercio</c:v>
                </c:pt>
              </c:strCache>
            </c:strRef>
          </c:tx>
          <c:spPr>
            <a:solidFill>
              <a:srgbClr val="7030A0"/>
            </a:solidFill>
            <a:ln>
              <a:noFill/>
            </a:ln>
            <a:effectLst/>
          </c:spPr>
          <c:invertIfNegative val="0"/>
          <c:cat>
            <c:multiLvlStrRef>
              <c:f>Hoja1!$K$2:$L$13</c:f>
              <c:multiLvlStrCache>
                <c:ptCount val="12"/>
                <c:lvl>
                  <c:pt idx="0">
                    <c:v>I</c:v>
                  </c:pt>
                  <c:pt idx="1">
                    <c:v>II</c:v>
                  </c:pt>
                  <c:pt idx="2">
                    <c:v>III</c:v>
                  </c:pt>
                  <c:pt idx="3">
                    <c:v>IV</c:v>
                  </c:pt>
                  <c:pt idx="4">
                    <c:v>I</c:v>
                  </c:pt>
                  <c:pt idx="5">
                    <c:v>II</c:v>
                  </c:pt>
                  <c:pt idx="6">
                    <c:v>III</c:v>
                  </c:pt>
                  <c:pt idx="7">
                    <c:v>IV</c:v>
                  </c:pt>
                  <c:pt idx="8">
                    <c:v>I</c:v>
                  </c:pt>
                  <c:pt idx="9">
                    <c:v>II</c:v>
                  </c:pt>
                  <c:pt idx="10">
                    <c:v>III</c:v>
                  </c:pt>
                  <c:pt idx="11">
                    <c:v>IV</c:v>
                  </c:pt>
                </c:lvl>
                <c:lvl>
                  <c:pt idx="0">
                    <c:v>2022</c:v>
                  </c:pt>
                  <c:pt idx="4">
                    <c:v>2023</c:v>
                  </c:pt>
                  <c:pt idx="8">
                    <c:v>2024</c:v>
                  </c:pt>
                </c:lvl>
              </c:multiLvlStrCache>
            </c:multiLvlStrRef>
          </c:cat>
          <c:val>
            <c:numRef>
              <c:f>Hoja1!$Q$2:$Q$13</c:f>
              <c:numCache>
                <c:formatCode>0.00</c:formatCode>
                <c:ptCount val="12"/>
                <c:pt idx="0">
                  <c:v>-0.38236891000000001</c:v>
                </c:pt>
                <c:pt idx="1">
                  <c:v>-6.5742948669999995E-2</c:v>
                </c:pt>
                <c:pt idx="2">
                  <c:v>0.12869325911490001</c:v>
                </c:pt>
                <c:pt idx="3">
                  <c:v>-0.29732637218000002</c:v>
                </c:pt>
                <c:pt idx="4">
                  <c:v>2.30323036146E-2</c:v>
                </c:pt>
                <c:pt idx="5">
                  <c:v>-8.3620832320000001E-3</c:v>
                </c:pt>
                <c:pt idx="6">
                  <c:v>0.1621162993162</c:v>
                </c:pt>
                <c:pt idx="7">
                  <c:v>-4.6469958701E-2</c:v>
                </c:pt>
                <c:pt idx="8">
                  <c:v>0.24546441746799999</c:v>
                </c:pt>
                <c:pt idx="9">
                  <c:v>3.7192483472300003E-2</c:v>
                </c:pt>
                <c:pt idx="10">
                  <c:v>0.11806194133219999</c:v>
                </c:pt>
                <c:pt idx="11">
                  <c:v>0.10860756214599999</c:v>
                </c:pt>
              </c:numCache>
            </c:numRef>
          </c:val>
          <c:extLst>
            <c:ext xmlns:c16="http://schemas.microsoft.com/office/drawing/2014/chart" uri="{C3380CC4-5D6E-409C-BE32-E72D297353CC}">
              <c16:uniqueId val="{00000004-5F17-4670-8A91-BC0295EDFC49}"/>
            </c:ext>
          </c:extLst>
        </c:ser>
        <c:ser>
          <c:idx val="5"/>
          <c:order val="5"/>
          <c:tx>
            <c:strRef>
              <c:f>Hoja1!$R$1</c:f>
              <c:strCache>
                <c:ptCount val="1"/>
                <c:pt idx="0">
                  <c:v>Servicios</c:v>
                </c:pt>
              </c:strCache>
            </c:strRef>
          </c:tx>
          <c:spPr>
            <a:solidFill>
              <a:srgbClr val="92D050"/>
            </a:solidFill>
            <a:ln>
              <a:noFill/>
            </a:ln>
            <a:effectLst/>
          </c:spPr>
          <c:invertIfNegative val="0"/>
          <c:cat>
            <c:multiLvlStrRef>
              <c:f>Hoja1!$K$2:$L$13</c:f>
              <c:multiLvlStrCache>
                <c:ptCount val="12"/>
                <c:lvl>
                  <c:pt idx="0">
                    <c:v>I</c:v>
                  </c:pt>
                  <c:pt idx="1">
                    <c:v>II</c:v>
                  </c:pt>
                  <c:pt idx="2">
                    <c:v>III</c:v>
                  </c:pt>
                  <c:pt idx="3">
                    <c:v>IV</c:v>
                  </c:pt>
                  <c:pt idx="4">
                    <c:v>I</c:v>
                  </c:pt>
                  <c:pt idx="5">
                    <c:v>II</c:v>
                  </c:pt>
                  <c:pt idx="6">
                    <c:v>III</c:v>
                  </c:pt>
                  <c:pt idx="7">
                    <c:v>IV</c:v>
                  </c:pt>
                  <c:pt idx="8">
                    <c:v>I</c:v>
                  </c:pt>
                  <c:pt idx="9">
                    <c:v>II</c:v>
                  </c:pt>
                  <c:pt idx="10">
                    <c:v>III</c:v>
                  </c:pt>
                  <c:pt idx="11">
                    <c:v>IV</c:v>
                  </c:pt>
                </c:lvl>
                <c:lvl>
                  <c:pt idx="0">
                    <c:v>2022</c:v>
                  </c:pt>
                  <c:pt idx="4">
                    <c:v>2023</c:v>
                  </c:pt>
                  <c:pt idx="8">
                    <c:v>2024</c:v>
                  </c:pt>
                </c:lvl>
              </c:multiLvlStrCache>
            </c:multiLvlStrRef>
          </c:cat>
          <c:val>
            <c:numRef>
              <c:f>Hoja1!$R$2:$R$13</c:f>
              <c:numCache>
                <c:formatCode>0.00</c:formatCode>
                <c:ptCount val="12"/>
                <c:pt idx="0">
                  <c:v>-3.4736354018699997E-2</c:v>
                </c:pt>
                <c:pt idx="1">
                  <c:v>0.2228417330385</c:v>
                </c:pt>
                <c:pt idx="2">
                  <c:v>-0.10758092525349994</c:v>
                </c:pt>
                <c:pt idx="3">
                  <c:v>-0.24460434489739988</c:v>
                </c:pt>
                <c:pt idx="4">
                  <c:v>0.5727568548573998</c:v>
                </c:pt>
                <c:pt idx="5">
                  <c:v>0.45908104341090006</c:v>
                </c:pt>
                <c:pt idx="6">
                  <c:v>-0.13907420805279999</c:v>
                </c:pt>
                <c:pt idx="7">
                  <c:v>0.41031227417839999</c:v>
                </c:pt>
                <c:pt idx="8">
                  <c:v>0.55947259147010009</c:v>
                </c:pt>
                <c:pt idx="9">
                  <c:v>-0.28645266380739998</c:v>
                </c:pt>
                <c:pt idx="10">
                  <c:v>0.26911146119309998</c:v>
                </c:pt>
                <c:pt idx="11">
                  <c:v>0.3550161310778</c:v>
                </c:pt>
              </c:numCache>
            </c:numRef>
          </c:val>
          <c:extLst>
            <c:ext xmlns:c16="http://schemas.microsoft.com/office/drawing/2014/chart" uri="{C3380CC4-5D6E-409C-BE32-E72D297353CC}">
              <c16:uniqueId val="{00000005-5F17-4670-8A91-BC0295EDFC49}"/>
            </c:ext>
          </c:extLst>
        </c:ser>
        <c:ser>
          <c:idx val="6"/>
          <c:order val="6"/>
          <c:tx>
            <c:strRef>
              <c:f>Hoja1!$S$1</c:f>
              <c:strCache>
                <c:ptCount val="1"/>
                <c:pt idx="0">
                  <c:v>Impuestos</c:v>
                </c:pt>
              </c:strCache>
            </c:strRef>
          </c:tx>
          <c:spPr>
            <a:solidFill>
              <a:schemeClr val="accent1">
                <a:lumMod val="60000"/>
              </a:schemeClr>
            </a:solidFill>
            <a:ln>
              <a:noFill/>
            </a:ln>
            <a:effectLst/>
          </c:spPr>
          <c:invertIfNegative val="0"/>
          <c:cat>
            <c:multiLvlStrRef>
              <c:f>Hoja1!$K$2:$L$13</c:f>
              <c:multiLvlStrCache>
                <c:ptCount val="12"/>
                <c:lvl>
                  <c:pt idx="0">
                    <c:v>I</c:v>
                  </c:pt>
                  <c:pt idx="1">
                    <c:v>II</c:v>
                  </c:pt>
                  <c:pt idx="2">
                    <c:v>III</c:v>
                  </c:pt>
                  <c:pt idx="3">
                    <c:v>IV</c:v>
                  </c:pt>
                  <c:pt idx="4">
                    <c:v>I</c:v>
                  </c:pt>
                  <c:pt idx="5">
                    <c:v>II</c:v>
                  </c:pt>
                  <c:pt idx="6">
                    <c:v>III</c:v>
                  </c:pt>
                  <c:pt idx="7">
                    <c:v>IV</c:v>
                  </c:pt>
                  <c:pt idx="8">
                    <c:v>I</c:v>
                  </c:pt>
                  <c:pt idx="9">
                    <c:v>II</c:v>
                  </c:pt>
                  <c:pt idx="10">
                    <c:v>III</c:v>
                  </c:pt>
                  <c:pt idx="11">
                    <c:v>IV</c:v>
                  </c:pt>
                </c:lvl>
                <c:lvl>
                  <c:pt idx="0">
                    <c:v>2022</c:v>
                  </c:pt>
                  <c:pt idx="4">
                    <c:v>2023</c:v>
                  </c:pt>
                  <c:pt idx="8">
                    <c:v>2024</c:v>
                  </c:pt>
                </c:lvl>
              </c:multiLvlStrCache>
            </c:multiLvlStrRef>
          </c:cat>
          <c:val>
            <c:numRef>
              <c:f>Hoja1!$S$2:$S$13</c:f>
              <c:numCache>
                <c:formatCode>0.00</c:formatCode>
                <c:ptCount val="12"/>
                <c:pt idx="0">
                  <c:v>-0.28811669570800003</c:v>
                </c:pt>
                <c:pt idx="1">
                  <c:v>-0.33478291527499998</c:v>
                </c:pt>
                <c:pt idx="2">
                  <c:v>-0.117242749193</c:v>
                </c:pt>
                <c:pt idx="3">
                  <c:v>-0.38315232198299998</c:v>
                </c:pt>
                <c:pt idx="4">
                  <c:v>-0.189136420217</c:v>
                </c:pt>
                <c:pt idx="5">
                  <c:v>-3.6581640614000002E-2</c:v>
                </c:pt>
                <c:pt idx="6">
                  <c:v>-0.10443697552099999</c:v>
                </c:pt>
                <c:pt idx="7">
                  <c:v>-8.6730833300999996E-2</c:v>
                </c:pt>
                <c:pt idx="8">
                  <c:v>0.13884877903660001</c:v>
                </c:pt>
                <c:pt idx="9">
                  <c:v>-7.5686093888999995E-2</c:v>
                </c:pt>
                <c:pt idx="10">
                  <c:v>0.14321616252450001</c:v>
                </c:pt>
                <c:pt idx="11">
                  <c:v>-0.13482444706999999</c:v>
                </c:pt>
              </c:numCache>
            </c:numRef>
          </c:val>
          <c:extLst>
            <c:ext xmlns:c16="http://schemas.microsoft.com/office/drawing/2014/chart" uri="{C3380CC4-5D6E-409C-BE32-E72D297353CC}">
              <c16:uniqueId val="{00000006-5F17-4670-8A91-BC0295EDFC49}"/>
            </c:ext>
          </c:extLst>
        </c:ser>
        <c:dLbls>
          <c:showLegendKey val="0"/>
          <c:showVal val="0"/>
          <c:showCatName val="0"/>
          <c:showSerName val="0"/>
          <c:showPercent val="0"/>
          <c:showBubbleSize val="0"/>
        </c:dLbls>
        <c:gapWidth val="150"/>
        <c:overlap val="100"/>
        <c:axId val="1227172672"/>
        <c:axId val="1227168352"/>
      </c:barChart>
      <c:lineChart>
        <c:grouping val="standard"/>
        <c:varyColors val="0"/>
        <c:ser>
          <c:idx val="7"/>
          <c:order val="7"/>
          <c:tx>
            <c:strRef>
              <c:f>Hoja1!$T$1</c:f>
              <c:strCache>
                <c:ptCount val="1"/>
                <c:pt idx="0">
                  <c:v>PIB</c:v>
                </c:pt>
              </c:strCache>
            </c:strRef>
          </c:tx>
          <c:spPr>
            <a:ln w="28575" cap="rnd">
              <a:solidFill>
                <a:schemeClr val="tx1"/>
              </a:solidFill>
              <a:round/>
            </a:ln>
            <a:effectLst/>
          </c:spPr>
          <c:marker>
            <c:symbol val="none"/>
          </c:marker>
          <c:cat>
            <c:multiLvlStrRef>
              <c:f>Hoja1!$K$2:$L$13</c:f>
              <c:multiLvlStrCache>
                <c:ptCount val="12"/>
                <c:lvl>
                  <c:pt idx="0">
                    <c:v>I</c:v>
                  </c:pt>
                  <c:pt idx="1">
                    <c:v>II</c:v>
                  </c:pt>
                  <c:pt idx="2">
                    <c:v>III</c:v>
                  </c:pt>
                  <c:pt idx="3">
                    <c:v>IV</c:v>
                  </c:pt>
                  <c:pt idx="4">
                    <c:v>I</c:v>
                  </c:pt>
                  <c:pt idx="5">
                    <c:v>II</c:v>
                  </c:pt>
                  <c:pt idx="6">
                    <c:v>III</c:v>
                  </c:pt>
                  <c:pt idx="7">
                    <c:v>IV</c:v>
                  </c:pt>
                  <c:pt idx="8">
                    <c:v>I</c:v>
                  </c:pt>
                  <c:pt idx="9">
                    <c:v>II</c:v>
                  </c:pt>
                  <c:pt idx="10">
                    <c:v>III</c:v>
                  </c:pt>
                  <c:pt idx="11">
                    <c:v>IV</c:v>
                  </c:pt>
                </c:lvl>
                <c:lvl>
                  <c:pt idx="0">
                    <c:v>2022</c:v>
                  </c:pt>
                  <c:pt idx="4">
                    <c:v>2023</c:v>
                  </c:pt>
                  <c:pt idx="8">
                    <c:v>2024</c:v>
                  </c:pt>
                </c:lvl>
              </c:multiLvlStrCache>
            </c:multiLvlStrRef>
          </c:cat>
          <c:val>
            <c:numRef>
              <c:f>Hoja1!$T$2:$T$13</c:f>
              <c:numCache>
                <c:formatCode>0.00</c:formatCode>
                <c:ptCount val="12"/>
                <c:pt idx="0">
                  <c:v>-1.309658528733</c:v>
                </c:pt>
                <c:pt idx="1">
                  <c:v>2.1980655970400002E-2</c:v>
                </c:pt>
                <c:pt idx="2">
                  <c:v>-0.40245746617400002</c:v>
                </c:pt>
                <c:pt idx="3">
                  <c:v>-0.38580732162300002</c:v>
                </c:pt>
                <c:pt idx="4">
                  <c:v>0.36259996573940001</c:v>
                </c:pt>
                <c:pt idx="5">
                  <c:v>0.51070150141390003</c:v>
                </c:pt>
                <c:pt idx="6">
                  <c:v>0.97979080501289995</c:v>
                </c:pt>
                <c:pt idx="7">
                  <c:v>-0.48142936984000001</c:v>
                </c:pt>
                <c:pt idx="8">
                  <c:v>1.6556249608889</c:v>
                </c:pt>
                <c:pt idx="9">
                  <c:v>-0.42232324339100002</c:v>
                </c:pt>
                <c:pt idx="10">
                  <c:v>1.4701672957389</c:v>
                </c:pt>
                <c:pt idx="11">
                  <c:v>0.36307628507</c:v>
                </c:pt>
              </c:numCache>
            </c:numRef>
          </c:val>
          <c:smooth val="0"/>
          <c:extLst>
            <c:ext xmlns:c16="http://schemas.microsoft.com/office/drawing/2014/chart" uri="{C3380CC4-5D6E-409C-BE32-E72D297353CC}">
              <c16:uniqueId val="{00000007-5F17-4670-8A91-BC0295EDFC49}"/>
            </c:ext>
          </c:extLst>
        </c:ser>
        <c:dLbls>
          <c:showLegendKey val="0"/>
          <c:showVal val="0"/>
          <c:showCatName val="0"/>
          <c:showSerName val="0"/>
          <c:showPercent val="0"/>
          <c:showBubbleSize val="0"/>
        </c:dLbls>
        <c:marker val="1"/>
        <c:smooth val="0"/>
        <c:axId val="1227172672"/>
        <c:axId val="1227168352"/>
      </c:lineChart>
      <c:catAx>
        <c:axId val="1227172672"/>
        <c:scaling>
          <c:orientation val="minMax"/>
        </c:scaling>
        <c:delete val="0"/>
        <c:axPos val="b"/>
        <c:numFmt formatCode="General" sourceLinked="1"/>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227168352"/>
        <c:crosses val="autoZero"/>
        <c:auto val="1"/>
        <c:lblAlgn val="ctr"/>
        <c:lblOffset val="100"/>
        <c:noMultiLvlLbl val="0"/>
      </c:catAx>
      <c:valAx>
        <c:axId val="1227168352"/>
        <c:scaling>
          <c:orientation val="minMax"/>
        </c:scaling>
        <c:delete val="0"/>
        <c:axPos val="l"/>
        <c:numFmt formatCode="0.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227172672"/>
        <c:crosses val="autoZero"/>
        <c:crossBetween val="between"/>
      </c:valAx>
      <c:spPr>
        <a:noFill/>
        <a:ln w="25400">
          <a:noFill/>
        </a:ln>
        <a:effectLst/>
        <a:extLst>
          <a:ext uri="{909E8E84-426E-40DD-AFC4-6F175D3DCCD1}">
            <a14:hiddenFill xmlns:a14="http://schemas.microsoft.com/office/drawing/2010/main">
              <a:noFill/>
            </a14:hiddenFill>
          </a:ext>
        </a:extLst>
      </c:spPr>
    </c:plotArea>
    <c:legend>
      <c:legendPos val="t"/>
      <c:layout>
        <c:manualLayout>
          <c:xMode val="edge"/>
          <c:yMode val="edge"/>
          <c:x val="0.12541555358321785"/>
          <c:y val="0"/>
          <c:w val="0.87148638302526527"/>
          <c:h val="0.2387950036737693"/>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549590496214145E-2"/>
          <c:y val="3.1277308308642969E-2"/>
          <c:w val="0.86674185973808249"/>
          <c:h val="0.86814943337060901"/>
        </c:manualLayout>
      </c:layout>
      <c:lineChart>
        <c:grouping val="standard"/>
        <c:varyColors val="0"/>
        <c:ser>
          <c:idx val="0"/>
          <c:order val="0"/>
          <c:tx>
            <c:strRef>
              <c:f>Cuadro!$B$1</c:f>
              <c:strCache>
                <c:ptCount val="1"/>
                <c:pt idx="0">
                  <c:v>Bienes</c:v>
                </c:pt>
              </c:strCache>
            </c:strRef>
          </c:tx>
          <c:spPr>
            <a:ln w="22225" cap="rnd">
              <a:solidFill>
                <a:srgbClr val="00B0F0"/>
              </a:solidFill>
              <a:round/>
            </a:ln>
            <a:effectLst/>
          </c:spPr>
          <c:marker>
            <c:symbol val="none"/>
          </c:marker>
          <c:cat>
            <c:numRef>
              <c:f>Cuadro!$A$2:$A$29</c:f>
              <c:numCache>
                <c:formatCode>mmm\.yyyy</c:formatCode>
                <c:ptCount val="28"/>
                <c:pt idx="0">
                  <c:v>43160</c:v>
                </c:pt>
                <c:pt idx="1">
                  <c:v>43252</c:v>
                </c:pt>
                <c:pt idx="2">
                  <c:v>43344</c:v>
                </c:pt>
                <c:pt idx="3">
                  <c:v>43435</c:v>
                </c:pt>
                <c:pt idx="4">
                  <c:v>43525</c:v>
                </c:pt>
                <c:pt idx="5">
                  <c:v>43617</c:v>
                </c:pt>
                <c:pt idx="6">
                  <c:v>43709</c:v>
                </c:pt>
                <c:pt idx="7">
                  <c:v>43800</c:v>
                </c:pt>
                <c:pt idx="8">
                  <c:v>43891</c:v>
                </c:pt>
                <c:pt idx="9">
                  <c:v>43983</c:v>
                </c:pt>
                <c:pt idx="10">
                  <c:v>44075</c:v>
                </c:pt>
                <c:pt idx="11">
                  <c:v>44166</c:v>
                </c:pt>
                <c:pt idx="12">
                  <c:v>44256</c:v>
                </c:pt>
                <c:pt idx="13">
                  <c:v>44348</c:v>
                </c:pt>
                <c:pt idx="14">
                  <c:v>44440</c:v>
                </c:pt>
                <c:pt idx="15">
                  <c:v>44531</c:v>
                </c:pt>
                <c:pt idx="16">
                  <c:v>44621</c:v>
                </c:pt>
                <c:pt idx="17">
                  <c:v>44713</c:v>
                </c:pt>
                <c:pt idx="18">
                  <c:v>44805</c:v>
                </c:pt>
                <c:pt idx="19">
                  <c:v>44896</c:v>
                </c:pt>
                <c:pt idx="20">
                  <c:v>44986</c:v>
                </c:pt>
                <c:pt idx="21">
                  <c:v>45078</c:v>
                </c:pt>
                <c:pt idx="22">
                  <c:v>45170</c:v>
                </c:pt>
                <c:pt idx="23">
                  <c:v>45261</c:v>
                </c:pt>
                <c:pt idx="24">
                  <c:v>45352</c:v>
                </c:pt>
                <c:pt idx="25">
                  <c:v>45444</c:v>
                </c:pt>
                <c:pt idx="26">
                  <c:v>45536</c:v>
                </c:pt>
                <c:pt idx="27">
                  <c:v>45627</c:v>
                </c:pt>
              </c:numCache>
            </c:numRef>
          </c:cat>
          <c:val>
            <c:numRef>
              <c:f>Cuadro!$B$2:$B$29</c:f>
              <c:numCache>
                <c:formatCode>#,##0.00</c:formatCode>
                <c:ptCount val="28"/>
                <c:pt idx="0">
                  <c:v>100</c:v>
                </c:pt>
                <c:pt idx="1">
                  <c:v>99.718471661494604</c:v>
                </c:pt>
                <c:pt idx="2">
                  <c:v>100.224451217812</c:v>
                </c:pt>
                <c:pt idx="3">
                  <c:v>100.78044303356</c:v>
                </c:pt>
                <c:pt idx="4">
                  <c:v>98.583609050677794</c:v>
                </c:pt>
                <c:pt idx="5">
                  <c:v>96.486581427109201</c:v>
                </c:pt>
                <c:pt idx="6">
                  <c:v>100.466387325623</c:v>
                </c:pt>
                <c:pt idx="7">
                  <c:v>95.290561991891295</c:v>
                </c:pt>
                <c:pt idx="8">
                  <c:v>100.37666410760001</c:v>
                </c:pt>
                <c:pt idx="9">
                  <c:v>104.115411003574</c:v>
                </c:pt>
                <c:pt idx="10">
                  <c:v>96.446989156688502</c:v>
                </c:pt>
                <c:pt idx="11">
                  <c:v>99.014128182297199</c:v>
                </c:pt>
                <c:pt idx="12">
                  <c:v>98.259328090592106</c:v>
                </c:pt>
                <c:pt idx="13">
                  <c:v>101.82288339252101</c:v>
                </c:pt>
                <c:pt idx="14">
                  <c:v>97.793017875507402</c:v>
                </c:pt>
                <c:pt idx="15">
                  <c:v>98.882217610942902</c:v>
                </c:pt>
                <c:pt idx="16">
                  <c:v>97.115541890616797</c:v>
                </c:pt>
                <c:pt idx="17">
                  <c:v>98.1301098841505</c:v>
                </c:pt>
                <c:pt idx="18">
                  <c:v>97.463017765709907</c:v>
                </c:pt>
                <c:pt idx="19">
                  <c:v>97.552605681123595</c:v>
                </c:pt>
                <c:pt idx="20">
                  <c:v>98.105190477099896</c:v>
                </c:pt>
                <c:pt idx="21">
                  <c:v>95.499269628125504</c:v>
                </c:pt>
                <c:pt idx="22">
                  <c:v>97.282131294213798</c:v>
                </c:pt>
                <c:pt idx="23">
                  <c:v>96.290944175799396</c:v>
                </c:pt>
                <c:pt idx="24">
                  <c:v>99.468665601176895</c:v>
                </c:pt>
                <c:pt idx="25">
                  <c:v>100.541437310104</c:v>
                </c:pt>
                <c:pt idx="26">
                  <c:v>103.770383113227</c:v>
                </c:pt>
                <c:pt idx="27">
                  <c:v>102.081176709525</c:v>
                </c:pt>
              </c:numCache>
            </c:numRef>
          </c:val>
          <c:smooth val="0"/>
          <c:extLst>
            <c:ext xmlns:c16="http://schemas.microsoft.com/office/drawing/2014/chart" uri="{C3380CC4-5D6E-409C-BE32-E72D297353CC}">
              <c16:uniqueId val="{00000000-AF7E-4371-A5DA-0720C8C9A2C5}"/>
            </c:ext>
          </c:extLst>
        </c:ser>
        <c:ser>
          <c:idx val="1"/>
          <c:order val="1"/>
          <c:tx>
            <c:strRef>
              <c:f>Cuadro!$C$1</c:f>
              <c:strCache>
                <c:ptCount val="1"/>
                <c:pt idx="0">
                  <c:v>Servicios</c:v>
                </c:pt>
              </c:strCache>
            </c:strRef>
          </c:tx>
          <c:spPr>
            <a:ln w="22225" cap="rnd">
              <a:solidFill>
                <a:schemeClr val="accent2"/>
              </a:solidFill>
              <a:round/>
            </a:ln>
            <a:effectLst/>
          </c:spPr>
          <c:marker>
            <c:symbol val="none"/>
          </c:marker>
          <c:cat>
            <c:numRef>
              <c:f>Cuadro!$A$2:$A$29</c:f>
              <c:numCache>
                <c:formatCode>mmm\.yyyy</c:formatCode>
                <c:ptCount val="28"/>
                <c:pt idx="0">
                  <c:v>43160</c:v>
                </c:pt>
                <c:pt idx="1">
                  <c:v>43252</c:v>
                </c:pt>
                <c:pt idx="2">
                  <c:v>43344</c:v>
                </c:pt>
                <c:pt idx="3">
                  <c:v>43435</c:v>
                </c:pt>
                <c:pt idx="4">
                  <c:v>43525</c:v>
                </c:pt>
                <c:pt idx="5">
                  <c:v>43617</c:v>
                </c:pt>
                <c:pt idx="6">
                  <c:v>43709</c:v>
                </c:pt>
                <c:pt idx="7">
                  <c:v>43800</c:v>
                </c:pt>
                <c:pt idx="8">
                  <c:v>43891</c:v>
                </c:pt>
                <c:pt idx="9">
                  <c:v>43983</c:v>
                </c:pt>
                <c:pt idx="10">
                  <c:v>44075</c:v>
                </c:pt>
                <c:pt idx="11">
                  <c:v>44166</c:v>
                </c:pt>
                <c:pt idx="12">
                  <c:v>44256</c:v>
                </c:pt>
                <c:pt idx="13">
                  <c:v>44348</c:v>
                </c:pt>
                <c:pt idx="14">
                  <c:v>44440</c:v>
                </c:pt>
                <c:pt idx="15">
                  <c:v>44531</c:v>
                </c:pt>
                <c:pt idx="16">
                  <c:v>44621</c:v>
                </c:pt>
                <c:pt idx="17">
                  <c:v>44713</c:v>
                </c:pt>
                <c:pt idx="18">
                  <c:v>44805</c:v>
                </c:pt>
                <c:pt idx="19">
                  <c:v>44896</c:v>
                </c:pt>
                <c:pt idx="20">
                  <c:v>44986</c:v>
                </c:pt>
                <c:pt idx="21">
                  <c:v>45078</c:v>
                </c:pt>
                <c:pt idx="22">
                  <c:v>45170</c:v>
                </c:pt>
                <c:pt idx="23">
                  <c:v>45261</c:v>
                </c:pt>
                <c:pt idx="24">
                  <c:v>45352</c:v>
                </c:pt>
                <c:pt idx="25">
                  <c:v>45444</c:v>
                </c:pt>
                <c:pt idx="26">
                  <c:v>45536</c:v>
                </c:pt>
                <c:pt idx="27">
                  <c:v>45627</c:v>
                </c:pt>
              </c:numCache>
            </c:numRef>
          </c:cat>
          <c:val>
            <c:numRef>
              <c:f>Cuadro!$C$2:$C$29</c:f>
              <c:numCache>
                <c:formatCode>#,##0.00</c:formatCode>
                <c:ptCount val="28"/>
                <c:pt idx="0">
                  <c:v>100</c:v>
                </c:pt>
                <c:pt idx="1">
                  <c:v>98.363105179951503</c:v>
                </c:pt>
                <c:pt idx="2">
                  <c:v>98.452878550917902</c:v>
                </c:pt>
                <c:pt idx="3">
                  <c:v>95.655705161042604</c:v>
                </c:pt>
                <c:pt idx="4">
                  <c:v>92.161674616391494</c:v>
                </c:pt>
                <c:pt idx="5">
                  <c:v>95.865526816311302</c:v>
                </c:pt>
                <c:pt idx="6">
                  <c:v>95.949585974990498</c:v>
                </c:pt>
                <c:pt idx="7">
                  <c:v>88.849202678758701</c:v>
                </c:pt>
                <c:pt idx="8">
                  <c:v>83.617880552258796</c:v>
                </c:pt>
                <c:pt idx="9">
                  <c:v>62.791365131765303</c:v>
                </c:pt>
                <c:pt idx="10">
                  <c:v>54.202692258344698</c:v>
                </c:pt>
                <c:pt idx="11">
                  <c:v>57.781186342461503</c:v>
                </c:pt>
                <c:pt idx="12">
                  <c:v>54.706171523962503</c:v>
                </c:pt>
                <c:pt idx="13">
                  <c:v>57.692789720295799</c:v>
                </c:pt>
                <c:pt idx="14">
                  <c:v>60.475272781050499</c:v>
                </c:pt>
                <c:pt idx="15">
                  <c:v>65.772843510309599</c:v>
                </c:pt>
                <c:pt idx="16">
                  <c:v>69.735822495925802</c:v>
                </c:pt>
                <c:pt idx="17">
                  <c:v>82.9297377584803</c:v>
                </c:pt>
                <c:pt idx="18">
                  <c:v>91.373507164023394</c:v>
                </c:pt>
                <c:pt idx="19">
                  <c:v>92.279387165353398</c:v>
                </c:pt>
                <c:pt idx="20">
                  <c:v>96.459452755723504</c:v>
                </c:pt>
                <c:pt idx="21">
                  <c:v>95.741611855528504</c:v>
                </c:pt>
                <c:pt idx="22">
                  <c:v>94.371904615191198</c:v>
                </c:pt>
                <c:pt idx="23">
                  <c:v>98.540535539183693</c:v>
                </c:pt>
                <c:pt idx="24">
                  <c:v>107.601219361405</c:v>
                </c:pt>
                <c:pt idx="25">
                  <c:v>112.675959486827</c:v>
                </c:pt>
                <c:pt idx="26">
                  <c:v>116.61387413751901</c:v>
                </c:pt>
                <c:pt idx="27">
                  <c:v>120.00699995171099</c:v>
                </c:pt>
              </c:numCache>
            </c:numRef>
          </c:val>
          <c:smooth val="0"/>
          <c:extLst>
            <c:ext xmlns:c16="http://schemas.microsoft.com/office/drawing/2014/chart" uri="{C3380CC4-5D6E-409C-BE32-E72D297353CC}">
              <c16:uniqueId val="{00000001-AF7E-4371-A5DA-0720C8C9A2C5}"/>
            </c:ext>
          </c:extLst>
        </c:ser>
        <c:dLbls>
          <c:showLegendKey val="0"/>
          <c:showVal val="0"/>
          <c:showCatName val="0"/>
          <c:showSerName val="0"/>
          <c:showPercent val="0"/>
          <c:showBubbleSize val="0"/>
        </c:dLbls>
        <c:smooth val="0"/>
        <c:axId val="1256289551"/>
        <c:axId val="1256288111"/>
      </c:lineChart>
      <c:dateAx>
        <c:axId val="1256289551"/>
        <c:scaling>
          <c:orientation val="minMax"/>
        </c:scaling>
        <c:delete val="0"/>
        <c:axPos val="b"/>
        <c:numFmt formatCode="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0" spcFirstLastPara="1" vertOverflow="ellipsis"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256288111"/>
        <c:crosses val="autoZero"/>
        <c:auto val="1"/>
        <c:lblOffset val="100"/>
        <c:baseTimeUnit val="months"/>
        <c:majorUnit val="12"/>
        <c:majorTimeUnit val="months"/>
      </c:dateAx>
      <c:valAx>
        <c:axId val="1256288111"/>
        <c:scaling>
          <c:orientation val="minMax"/>
          <c:min val="50"/>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256289551"/>
        <c:crosses val="autoZero"/>
        <c:crossBetween val="midCat"/>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0"/>
          <c:y val="4.340962489456536E-2"/>
          <c:w val="1"/>
          <c:h val="8.6049129914411257E-2"/>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549590496214145E-2"/>
          <c:y val="3.1277308308642969E-2"/>
          <c:w val="0.86674185973808249"/>
          <c:h val="0.86814943337060901"/>
        </c:manualLayout>
      </c:layout>
      <c:lineChart>
        <c:grouping val="standard"/>
        <c:varyColors val="0"/>
        <c:ser>
          <c:idx val="0"/>
          <c:order val="0"/>
          <c:tx>
            <c:strRef>
              <c:f>Cuadro!$B$1</c:f>
              <c:strCache>
                <c:ptCount val="1"/>
                <c:pt idx="0">
                  <c:v>Consumo privado</c:v>
                </c:pt>
              </c:strCache>
            </c:strRef>
          </c:tx>
          <c:spPr>
            <a:ln w="22225" cap="rnd">
              <a:solidFill>
                <a:srgbClr val="C00000"/>
              </a:solidFill>
              <a:round/>
            </a:ln>
            <a:effectLst/>
          </c:spPr>
          <c:marker>
            <c:symbol val="none"/>
          </c:marker>
          <c:cat>
            <c:numRef>
              <c:f>Cuadro!$A$2:$A$29</c:f>
              <c:numCache>
                <c:formatCode>mmm\.yyyy</c:formatCode>
                <c:ptCount val="28"/>
                <c:pt idx="0">
                  <c:v>43160</c:v>
                </c:pt>
                <c:pt idx="1">
                  <c:v>43252</c:v>
                </c:pt>
                <c:pt idx="2">
                  <c:v>43344</c:v>
                </c:pt>
                <c:pt idx="3">
                  <c:v>43435</c:v>
                </c:pt>
                <c:pt idx="4">
                  <c:v>43525</c:v>
                </c:pt>
                <c:pt idx="5">
                  <c:v>43617</c:v>
                </c:pt>
                <c:pt idx="6">
                  <c:v>43709</c:v>
                </c:pt>
                <c:pt idx="7">
                  <c:v>43800</c:v>
                </c:pt>
                <c:pt idx="8">
                  <c:v>43891</c:v>
                </c:pt>
                <c:pt idx="9">
                  <c:v>43983</c:v>
                </c:pt>
                <c:pt idx="10">
                  <c:v>44075</c:v>
                </c:pt>
                <c:pt idx="11">
                  <c:v>44166</c:v>
                </c:pt>
                <c:pt idx="12">
                  <c:v>44256</c:v>
                </c:pt>
                <c:pt idx="13">
                  <c:v>44348</c:v>
                </c:pt>
                <c:pt idx="14">
                  <c:v>44440</c:v>
                </c:pt>
                <c:pt idx="15">
                  <c:v>44531</c:v>
                </c:pt>
                <c:pt idx="16">
                  <c:v>44621</c:v>
                </c:pt>
                <c:pt idx="17">
                  <c:v>44713</c:v>
                </c:pt>
                <c:pt idx="18">
                  <c:v>44805</c:v>
                </c:pt>
                <c:pt idx="19">
                  <c:v>44896</c:v>
                </c:pt>
                <c:pt idx="20">
                  <c:v>44986</c:v>
                </c:pt>
                <c:pt idx="21">
                  <c:v>45078</c:v>
                </c:pt>
                <c:pt idx="22">
                  <c:v>45170</c:v>
                </c:pt>
                <c:pt idx="23">
                  <c:v>45261</c:v>
                </c:pt>
                <c:pt idx="24">
                  <c:v>45352</c:v>
                </c:pt>
                <c:pt idx="25">
                  <c:v>45444</c:v>
                </c:pt>
                <c:pt idx="26">
                  <c:v>45536</c:v>
                </c:pt>
                <c:pt idx="27">
                  <c:v>45627</c:v>
                </c:pt>
              </c:numCache>
            </c:numRef>
          </c:cat>
          <c:val>
            <c:numRef>
              <c:f>Cuadro!$B$2:$B$29</c:f>
              <c:numCache>
                <c:formatCode>#,##0.00</c:formatCode>
                <c:ptCount val="28"/>
                <c:pt idx="0">
                  <c:v>100</c:v>
                </c:pt>
                <c:pt idx="1">
                  <c:v>100.93873025978699</c:v>
                </c:pt>
                <c:pt idx="2">
                  <c:v>100.735375236124</c:v>
                </c:pt>
                <c:pt idx="3">
                  <c:v>102.31569306278701</c:v>
                </c:pt>
                <c:pt idx="4">
                  <c:v>102.54607621458599</c:v>
                </c:pt>
                <c:pt idx="5">
                  <c:v>103.405136053525</c:v>
                </c:pt>
                <c:pt idx="6">
                  <c:v>103.00022012161899</c:v>
                </c:pt>
                <c:pt idx="7">
                  <c:v>97.845324546401898</c:v>
                </c:pt>
                <c:pt idx="8">
                  <c:v>99.954354183495596</c:v>
                </c:pt>
                <c:pt idx="9">
                  <c:v>80.042865689334405</c:v>
                </c:pt>
                <c:pt idx="10">
                  <c:v>93.590876665289301</c:v>
                </c:pt>
                <c:pt idx="11">
                  <c:v>102.579557304319</c:v>
                </c:pt>
                <c:pt idx="12">
                  <c:v>105.942077391292</c:v>
                </c:pt>
                <c:pt idx="13">
                  <c:v>109.94326865555099</c:v>
                </c:pt>
                <c:pt idx="14">
                  <c:v>119.205760165171</c:v>
                </c:pt>
                <c:pt idx="15">
                  <c:v>119.948934500126</c:v>
                </c:pt>
                <c:pt idx="16">
                  <c:v>119.484011047018</c:v>
                </c:pt>
                <c:pt idx="17">
                  <c:v>116.310768036021</c:v>
                </c:pt>
                <c:pt idx="18">
                  <c:v>114.514413726011</c:v>
                </c:pt>
                <c:pt idx="19">
                  <c:v>111.82520598513401</c:v>
                </c:pt>
                <c:pt idx="20">
                  <c:v>110.183038971446</c:v>
                </c:pt>
                <c:pt idx="21">
                  <c:v>110.157236265279</c:v>
                </c:pt>
                <c:pt idx="22">
                  <c:v>109.606142450139</c:v>
                </c:pt>
                <c:pt idx="23">
                  <c:v>109.808059311317</c:v>
                </c:pt>
                <c:pt idx="24">
                  <c:v>110.724531890468</c:v>
                </c:pt>
                <c:pt idx="25">
                  <c:v>110.717905257178</c:v>
                </c:pt>
                <c:pt idx="26">
                  <c:v>110.794954155651</c:v>
                </c:pt>
                <c:pt idx="27">
                  <c:v>111.70993443313399</c:v>
                </c:pt>
              </c:numCache>
            </c:numRef>
          </c:val>
          <c:smooth val="0"/>
          <c:extLst>
            <c:ext xmlns:c16="http://schemas.microsoft.com/office/drawing/2014/chart" uri="{C3380CC4-5D6E-409C-BE32-E72D297353CC}">
              <c16:uniqueId val="{00000000-0323-40CC-9987-BC6B1653DB06}"/>
            </c:ext>
          </c:extLst>
        </c:ser>
        <c:ser>
          <c:idx val="1"/>
          <c:order val="1"/>
          <c:tx>
            <c:strRef>
              <c:f>Cuadro!$C$1</c:f>
              <c:strCache>
                <c:ptCount val="1"/>
                <c:pt idx="0">
                  <c:v>Bienes durables</c:v>
                </c:pt>
              </c:strCache>
            </c:strRef>
          </c:tx>
          <c:spPr>
            <a:ln w="22225" cap="rnd">
              <a:solidFill>
                <a:srgbClr val="92D050"/>
              </a:solidFill>
              <a:round/>
            </a:ln>
            <a:effectLst/>
          </c:spPr>
          <c:marker>
            <c:symbol val="none"/>
          </c:marker>
          <c:cat>
            <c:numRef>
              <c:f>Cuadro!$A$2:$A$29</c:f>
              <c:numCache>
                <c:formatCode>mmm\.yyyy</c:formatCode>
                <c:ptCount val="28"/>
                <c:pt idx="0">
                  <c:v>43160</c:v>
                </c:pt>
                <c:pt idx="1">
                  <c:v>43252</c:v>
                </c:pt>
                <c:pt idx="2">
                  <c:v>43344</c:v>
                </c:pt>
                <c:pt idx="3">
                  <c:v>43435</c:v>
                </c:pt>
                <c:pt idx="4">
                  <c:v>43525</c:v>
                </c:pt>
                <c:pt idx="5">
                  <c:v>43617</c:v>
                </c:pt>
                <c:pt idx="6">
                  <c:v>43709</c:v>
                </c:pt>
                <c:pt idx="7">
                  <c:v>43800</c:v>
                </c:pt>
                <c:pt idx="8">
                  <c:v>43891</c:v>
                </c:pt>
                <c:pt idx="9">
                  <c:v>43983</c:v>
                </c:pt>
                <c:pt idx="10">
                  <c:v>44075</c:v>
                </c:pt>
                <c:pt idx="11">
                  <c:v>44166</c:v>
                </c:pt>
                <c:pt idx="12">
                  <c:v>44256</c:v>
                </c:pt>
                <c:pt idx="13">
                  <c:v>44348</c:v>
                </c:pt>
                <c:pt idx="14">
                  <c:v>44440</c:v>
                </c:pt>
                <c:pt idx="15">
                  <c:v>44531</c:v>
                </c:pt>
                <c:pt idx="16">
                  <c:v>44621</c:v>
                </c:pt>
                <c:pt idx="17">
                  <c:v>44713</c:v>
                </c:pt>
                <c:pt idx="18">
                  <c:v>44805</c:v>
                </c:pt>
                <c:pt idx="19">
                  <c:v>44896</c:v>
                </c:pt>
                <c:pt idx="20">
                  <c:v>44986</c:v>
                </c:pt>
                <c:pt idx="21">
                  <c:v>45078</c:v>
                </c:pt>
                <c:pt idx="22">
                  <c:v>45170</c:v>
                </c:pt>
                <c:pt idx="23">
                  <c:v>45261</c:v>
                </c:pt>
                <c:pt idx="24">
                  <c:v>45352</c:v>
                </c:pt>
                <c:pt idx="25">
                  <c:v>45444</c:v>
                </c:pt>
                <c:pt idx="26">
                  <c:v>45536</c:v>
                </c:pt>
                <c:pt idx="27">
                  <c:v>45627</c:v>
                </c:pt>
              </c:numCache>
            </c:numRef>
          </c:cat>
          <c:val>
            <c:numRef>
              <c:f>Cuadro!$C$2:$C$29</c:f>
              <c:numCache>
                <c:formatCode>#,##0.00</c:formatCode>
                <c:ptCount val="28"/>
                <c:pt idx="0">
                  <c:v>100</c:v>
                </c:pt>
                <c:pt idx="1">
                  <c:v>104.050673437597</c:v>
                </c:pt>
                <c:pt idx="2">
                  <c:v>100.818826203903</c:v>
                </c:pt>
                <c:pt idx="3">
                  <c:v>102.443234373282</c:v>
                </c:pt>
                <c:pt idx="4">
                  <c:v>100.85047115903301</c:v>
                </c:pt>
                <c:pt idx="5">
                  <c:v>101.597235310988</c:v>
                </c:pt>
                <c:pt idx="6">
                  <c:v>97.928816531690799</c:v>
                </c:pt>
                <c:pt idx="7">
                  <c:v>87.994611463013101</c:v>
                </c:pt>
                <c:pt idx="8">
                  <c:v>89.801945836280197</c:v>
                </c:pt>
                <c:pt idx="9">
                  <c:v>67.772246968106202</c:v>
                </c:pt>
                <c:pt idx="10">
                  <c:v>118.984102975826</c:v>
                </c:pt>
                <c:pt idx="11">
                  <c:v>125.262625644539</c:v>
                </c:pt>
                <c:pt idx="12">
                  <c:v>137.60147831239399</c:v>
                </c:pt>
                <c:pt idx="13">
                  <c:v>149.380286937016</c:v>
                </c:pt>
                <c:pt idx="14">
                  <c:v>153.26052677709399</c:v>
                </c:pt>
                <c:pt idx="15">
                  <c:v>136.42775631749799</c:v>
                </c:pt>
                <c:pt idx="16">
                  <c:v>140.13519694164299</c:v>
                </c:pt>
                <c:pt idx="17">
                  <c:v>125.592805823226</c:v>
                </c:pt>
                <c:pt idx="18">
                  <c:v>113.93026576259599</c:v>
                </c:pt>
                <c:pt idx="19">
                  <c:v>101.74246807384399</c:v>
                </c:pt>
                <c:pt idx="20">
                  <c:v>100.712038130441</c:v>
                </c:pt>
                <c:pt idx="21">
                  <c:v>91.072590385037898</c:v>
                </c:pt>
                <c:pt idx="22">
                  <c:v>93.194870812675205</c:v>
                </c:pt>
                <c:pt idx="23">
                  <c:v>93.219424537444098</c:v>
                </c:pt>
                <c:pt idx="24">
                  <c:v>95.233218442419201</c:v>
                </c:pt>
                <c:pt idx="25">
                  <c:v>96.616461308180206</c:v>
                </c:pt>
                <c:pt idx="26">
                  <c:v>98.3145909321142</c:v>
                </c:pt>
                <c:pt idx="27">
                  <c:v>101.24538715618399</c:v>
                </c:pt>
              </c:numCache>
            </c:numRef>
          </c:val>
          <c:smooth val="0"/>
          <c:extLst>
            <c:ext xmlns:c16="http://schemas.microsoft.com/office/drawing/2014/chart" uri="{C3380CC4-5D6E-409C-BE32-E72D297353CC}">
              <c16:uniqueId val="{00000001-0323-40CC-9987-BC6B1653DB06}"/>
            </c:ext>
          </c:extLst>
        </c:ser>
        <c:ser>
          <c:idx val="2"/>
          <c:order val="2"/>
          <c:tx>
            <c:strRef>
              <c:f>Cuadro!$D$1</c:f>
              <c:strCache>
                <c:ptCount val="1"/>
                <c:pt idx="0">
                  <c:v>Bienes no durables</c:v>
                </c:pt>
              </c:strCache>
            </c:strRef>
          </c:tx>
          <c:spPr>
            <a:ln w="22225" cap="rnd">
              <a:solidFill>
                <a:srgbClr val="0000FF"/>
              </a:solidFill>
              <a:round/>
            </a:ln>
            <a:effectLst/>
          </c:spPr>
          <c:marker>
            <c:symbol val="none"/>
          </c:marker>
          <c:cat>
            <c:numRef>
              <c:f>Cuadro!$A$2:$A$29</c:f>
              <c:numCache>
                <c:formatCode>mmm\.yyyy</c:formatCode>
                <c:ptCount val="28"/>
                <c:pt idx="0">
                  <c:v>43160</c:v>
                </c:pt>
                <c:pt idx="1">
                  <c:v>43252</c:v>
                </c:pt>
                <c:pt idx="2">
                  <c:v>43344</c:v>
                </c:pt>
                <c:pt idx="3">
                  <c:v>43435</c:v>
                </c:pt>
                <c:pt idx="4">
                  <c:v>43525</c:v>
                </c:pt>
                <c:pt idx="5">
                  <c:v>43617</c:v>
                </c:pt>
                <c:pt idx="6">
                  <c:v>43709</c:v>
                </c:pt>
                <c:pt idx="7">
                  <c:v>43800</c:v>
                </c:pt>
                <c:pt idx="8">
                  <c:v>43891</c:v>
                </c:pt>
                <c:pt idx="9">
                  <c:v>43983</c:v>
                </c:pt>
                <c:pt idx="10">
                  <c:v>44075</c:v>
                </c:pt>
                <c:pt idx="11">
                  <c:v>44166</c:v>
                </c:pt>
                <c:pt idx="12">
                  <c:v>44256</c:v>
                </c:pt>
                <c:pt idx="13">
                  <c:v>44348</c:v>
                </c:pt>
                <c:pt idx="14">
                  <c:v>44440</c:v>
                </c:pt>
                <c:pt idx="15">
                  <c:v>44531</c:v>
                </c:pt>
                <c:pt idx="16">
                  <c:v>44621</c:v>
                </c:pt>
                <c:pt idx="17">
                  <c:v>44713</c:v>
                </c:pt>
                <c:pt idx="18">
                  <c:v>44805</c:v>
                </c:pt>
                <c:pt idx="19">
                  <c:v>44896</c:v>
                </c:pt>
                <c:pt idx="20">
                  <c:v>44986</c:v>
                </c:pt>
                <c:pt idx="21">
                  <c:v>45078</c:v>
                </c:pt>
                <c:pt idx="22">
                  <c:v>45170</c:v>
                </c:pt>
                <c:pt idx="23">
                  <c:v>45261</c:v>
                </c:pt>
                <c:pt idx="24">
                  <c:v>45352</c:v>
                </c:pt>
                <c:pt idx="25">
                  <c:v>45444</c:v>
                </c:pt>
                <c:pt idx="26">
                  <c:v>45536</c:v>
                </c:pt>
                <c:pt idx="27">
                  <c:v>45627</c:v>
                </c:pt>
              </c:numCache>
            </c:numRef>
          </c:cat>
          <c:val>
            <c:numRef>
              <c:f>Cuadro!$D$2:$D$29</c:f>
              <c:numCache>
                <c:formatCode>#,##0.00</c:formatCode>
                <c:ptCount val="28"/>
                <c:pt idx="0">
                  <c:v>100</c:v>
                </c:pt>
                <c:pt idx="1">
                  <c:v>99.914964007308399</c:v>
                </c:pt>
                <c:pt idx="2">
                  <c:v>99.180845159838995</c:v>
                </c:pt>
                <c:pt idx="3">
                  <c:v>100.423493725062</c:v>
                </c:pt>
                <c:pt idx="4">
                  <c:v>99.579094234494505</c:v>
                </c:pt>
                <c:pt idx="5">
                  <c:v>100.68455524191501</c:v>
                </c:pt>
                <c:pt idx="6">
                  <c:v>100.701839992064</c:v>
                </c:pt>
                <c:pt idx="7">
                  <c:v>97.749916942375407</c:v>
                </c:pt>
                <c:pt idx="8">
                  <c:v>101.418324139164</c:v>
                </c:pt>
                <c:pt idx="9">
                  <c:v>86.960426193507203</c:v>
                </c:pt>
                <c:pt idx="10">
                  <c:v>100.420333810312</c:v>
                </c:pt>
                <c:pt idx="11">
                  <c:v>108.802313851818</c:v>
                </c:pt>
                <c:pt idx="12">
                  <c:v>108.27336548940499</c:v>
                </c:pt>
                <c:pt idx="13">
                  <c:v>114.262386300702</c:v>
                </c:pt>
                <c:pt idx="14">
                  <c:v>125.141179042918</c:v>
                </c:pt>
                <c:pt idx="15">
                  <c:v>123.090630783134</c:v>
                </c:pt>
                <c:pt idx="16">
                  <c:v>121.14547430801299</c:v>
                </c:pt>
                <c:pt idx="17">
                  <c:v>116.411551534064</c:v>
                </c:pt>
                <c:pt idx="18">
                  <c:v>114.641024407888</c:v>
                </c:pt>
                <c:pt idx="19">
                  <c:v>110.67441402511</c:v>
                </c:pt>
                <c:pt idx="20">
                  <c:v>107.151628807889</c:v>
                </c:pt>
                <c:pt idx="21">
                  <c:v>108.176631350131</c:v>
                </c:pt>
                <c:pt idx="22">
                  <c:v>106.268734391168</c:v>
                </c:pt>
                <c:pt idx="23">
                  <c:v>107.005190603586</c:v>
                </c:pt>
                <c:pt idx="24">
                  <c:v>107.435849549325</c:v>
                </c:pt>
                <c:pt idx="25">
                  <c:v>107.823391917338</c:v>
                </c:pt>
                <c:pt idx="26">
                  <c:v>107.906756907415</c:v>
                </c:pt>
                <c:pt idx="27">
                  <c:v>108.299297517236</c:v>
                </c:pt>
              </c:numCache>
            </c:numRef>
          </c:val>
          <c:smooth val="0"/>
          <c:extLst>
            <c:ext xmlns:c16="http://schemas.microsoft.com/office/drawing/2014/chart" uri="{C3380CC4-5D6E-409C-BE32-E72D297353CC}">
              <c16:uniqueId val="{00000002-0323-40CC-9987-BC6B1653DB06}"/>
            </c:ext>
          </c:extLst>
        </c:ser>
        <c:ser>
          <c:idx val="3"/>
          <c:order val="3"/>
          <c:tx>
            <c:strRef>
              <c:f>Cuadro!$E$1</c:f>
              <c:strCache>
                <c:ptCount val="1"/>
                <c:pt idx="0">
                  <c:v>Servicios</c:v>
                </c:pt>
              </c:strCache>
            </c:strRef>
          </c:tx>
          <c:spPr>
            <a:ln w="22225" cap="rnd">
              <a:solidFill>
                <a:srgbClr val="DEA900"/>
              </a:solidFill>
              <a:round/>
            </a:ln>
            <a:effectLst/>
          </c:spPr>
          <c:marker>
            <c:symbol val="none"/>
          </c:marker>
          <c:cat>
            <c:numRef>
              <c:f>Cuadro!$A$2:$A$29</c:f>
              <c:numCache>
                <c:formatCode>mmm\.yyyy</c:formatCode>
                <c:ptCount val="28"/>
                <c:pt idx="0">
                  <c:v>43160</c:v>
                </c:pt>
                <c:pt idx="1">
                  <c:v>43252</c:v>
                </c:pt>
                <c:pt idx="2">
                  <c:v>43344</c:v>
                </c:pt>
                <c:pt idx="3">
                  <c:v>43435</c:v>
                </c:pt>
                <c:pt idx="4">
                  <c:v>43525</c:v>
                </c:pt>
                <c:pt idx="5">
                  <c:v>43617</c:v>
                </c:pt>
                <c:pt idx="6">
                  <c:v>43709</c:v>
                </c:pt>
                <c:pt idx="7">
                  <c:v>43800</c:v>
                </c:pt>
                <c:pt idx="8">
                  <c:v>43891</c:v>
                </c:pt>
                <c:pt idx="9">
                  <c:v>43983</c:v>
                </c:pt>
                <c:pt idx="10">
                  <c:v>44075</c:v>
                </c:pt>
                <c:pt idx="11">
                  <c:v>44166</c:v>
                </c:pt>
                <c:pt idx="12">
                  <c:v>44256</c:v>
                </c:pt>
                <c:pt idx="13">
                  <c:v>44348</c:v>
                </c:pt>
                <c:pt idx="14">
                  <c:v>44440</c:v>
                </c:pt>
                <c:pt idx="15">
                  <c:v>44531</c:v>
                </c:pt>
                <c:pt idx="16">
                  <c:v>44621</c:v>
                </c:pt>
                <c:pt idx="17">
                  <c:v>44713</c:v>
                </c:pt>
                <c:pt idx="18">
                  <c:v>44805</c:v>
                </c:pt>
                <c:pt idx="19">
                  <c:v>44896</c:v>
                </c:pt>
                <c:pt idx="20">
                  <c:v>44986</c:v>
                </c:pt>
                <c:pt idx="21">
                  <c:v>45078</c:v>
                </c:pt>
                <c:pt idx="22">
                  <c:v>45170</c:v>
                </c:pt>
                <c:pt idx="23">
                  <c:v>45261</c:v>
                </c:pt>
                <c:pt idx="24">
                  <c:v>45352</c:v>
                </c:pt>
                <c:pt idx="25">
                  <c:v>45444</c:v>
                </c:pt>
                <c:pt idx="26">
                  <c:v>45536</c:v>
                </c:pt>
                <c:pt idx="27">
                  <c:v>45627</c:v>
                </c:pt>
              </c:numCache>
            </c:numRef>
          </c:cat>
          <c:val>
            <c:numRef>
              <c:f>Cuadro!$E$2:$E$29</c:f>
              <c:numCache>
                <c:formatCode>#,##0.00</c:formatCode>
                <c:ptCount val="28"/>
                <c:pt idx="0">
                  <c:v>100</c:v>
                </c:pt>
                <c:pt idx="1">
                  <c:v>101.214814924656</c:v>
                </c:pt>
                <c:pt idx="2">
                  <c:v>102.106702008385</c:v>
                </c:pt>
                <c:pt idx="3">
                  <c:v>103.97956889826</c:v>
                </c:pt>
                <c:pt idx="4">
                  <c:v>105.53079974414101</c:v>
                </c:pt>
                <c:pt idx="5">
                  <c:v>106.190316414238</c:v>
                </c:pt>
                <c:pt idx="6">
                  <c:v>106.045647078282</c:v>
                </c:pt>
                <c:pt idx="7">
                  <c:v>99.848388586967303</c:v>
                </c:pt>
                <c:pt idx="8">
                  <c:v>100.580165987524</c:v>
                </c:pt>
                <c:pt idx="9">
                  <c:v>76.180709559537803</c:v>
                </c:pt>
                <c:pt idx="10">
                  <c:v>82.762621600842706</c:v>
                </c:pt>
                <c:pt idx="11">
                  <c:v>92.804315903828495</c:v>
                </c:pt>
                <c:pt idx="12">
                  <c:v>97.845514706514294</c:v>
                </c:pt>
                <c:pt idx="13">
                  <c:v>98.595505640873199</c:v>
                </c:pt>
                <c:pt idx="14">
                  <c:v>107.45443148394</c:v>
                </c:pt>
                <c:pt idx="15">
                  <c:v>114.039198463567</c:v>
                </c:pt>
                <c:pt idx="16">
                  <c:v>114.277966268358</c:v>
                </c:pt>
                <c:pt idx="17">
                  <c:v>114.80704906592401</c:v>
                </c:pt>
                <c:pt idx="18">
                  <c:v>114.951078190055</c:v>
                </c:pt>
                <c:pt idx="19">
                  <c:v>115.33040769166099</c:v>
                </c:pt>
                <c:pt idx="20">
                  <c:v>115.41847576261399</c:v>
                </c:pt>
                <c:pt idx="21">
                  <c:v>116.31119357336</c:v>
                </c:pt>
                <c:pt idx="22">
                  <c:v>116.52373652105101</c:v>
                </c:pt>
                <c:pt idx="23">
                  <c:v>116.249215917603</c:v>
                </c:pt>
                <c:pt idx="24">
                  <c:v>117.42188070478601</c:v>
                </c:pt>
                <c:pt idx="25">
                  <c:v>116.767933085324</c:v>
                </c:pt>
                <c:pt idx="26">
                  <c:v>116.531418773927</c:v>
                </c:pt>
                <c:pt idx="27">
                  <c:v>117.57638648039</c:v>
                </c:pt>
              </c:numCache>
            </c:numRef>
          </c:val>
          <c:smooth val="0"/>
          <c:extLst>
            <c:ext xmlns:c16="http://schemas.microsoft.com/office/drawing/2014/chart" uri="{C3380CC4-5D6E-409C-BE32-E72D297353CC}">
              <c16:uniqueId val="{00000003-0323-40CC-9987-BC6B1653DB06}"/>
            </c:ext>
          </c:extLst>
        </c:ser>
        <c:dLbls>
          <c:showLegendKey val="0"/>
          <c:showVal val="0"/>
          <c:showCatName val="0"/>
          <c:showSerName val="0"/>
          <c:showPercent val="0"/>
          <c:showBubbleSize val="0"/>
        </c:dLbls>
        <c:smooth val="0"/>
        <c:axId val="338984624"/>
        <c:axId val="338972624"/>
      </c:lineChart>
      <c:dateAx>
        <c:axId val="338984624"/>
        <c:scaling>
          <c:orientation val="minMax"/>
        </c:scaling>
        <c:delete val="0"/>
        <c:axPos val="b"/>
        <c:numFmt formatCode="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0" spcFirstLastPara="1" vertOverflow="ellipsis"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338972624"/>
        <c:crosses val="autoZero"/>
        <c:auto val="1"/>
        <c:lblOffset val="100"/>
        <c:baseTimeUnit val="months"/>
        <c:majorUnit val="12"/>
        <c:majorTimeUnit val="months"/>
      </c:dateAx>
      <c:valAx>
        <c:axId val="338972624"/>
        <c:scaling>
          <c:orientation val="minMax"/>
          <c:min val="60"/>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338984624"/>
        <c:crosses val="autoZero"/>
        <c:crossBetween val="midCat"/>
        <c:majorUnit val="20"/>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6.2718150087260033E-2"/>
          <c:y val="0"/>
          <c:w val="0.40554101221640498"/>
          <c:h val="0.25256222547584189"/>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Calibri" panose="020F0502020204030204" pitchFamily="34" charset="0"/>
              <a:cs typeface="Calibri" panose="020F0502020204030204" pitchFamily="34" charset="0"/>
            </a:defRPr>
          </a:pPr>
          <a:endParaRPr lang="es-CL"/>
        </a:p>
      </c:txPr>
    </c:legend>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40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s-C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549590496214145E-2"/>
          <c:y val="3.1277308308642969E-2"/>
          <c:w val="0.86674185973808249"/>
          <c:h val="0.86814943337060901"/>
        </c:manualLayout>
      </c:layout>
      <c:lineChart>
        <c:grouping val="standard"/>
        <c:varyColors val="0"/>
        <c:ser>
          <c:idx val="0"/>
          <c:order val="0"/>
          <c:tx>
            <c:strRef>
              <c:f>Cuadro!$B$1</c:f>
              <c:strCache>
                <c:ptCount val="1"/>
                <c:pt idx="0">
                  <c:v>FBCF</c:v>
                </c:pt>
              </c:strCache>
            </c:strRef>
          </c:tx>
          <c:spPr>
            <a:ln w="22225" cap="rnd">
              <a:solidFill>
                <a:schemeClr val="accent5">
                  <a:lumMod val="60000"/>
                  <a:lumOff val="40000"/>
                </a:schemeClr>
              </a:solidFill>
              <a:round/>
            </a:ln>
            <a:effectLst/>
          </c:spPr>
          <c:marker>
            <c:symbol val="none"/>
          </c:marker>
          <c:cat>
            <c:numRef>
              <c:f>Cuadro!$A$2:$A$29</c:f>
              <c:numCache>
                <c:formatCode>mmm\.yyyy</c:formatCode>
                <c:ptCount val="28"/>
                <c:pt idx="0">
                  <c:v>43160</c:v>
                </c:pt>
                <c:pt idx="1">
                  <c:v>43252</c:v>
                </c:pt>
                <c:pt idx="2">
                  <c:v>43344</c:v>
                </c:pt>
                <c:pt idx="3">
                  <c:v>43435</c:v>
                </c:pt>
                <c:pt idx="4">
                  <c:v>43525</c:v>
                </c:pt>
                <c:pt idx="5">
                  <c:v>43617</c:v>
                </c:pt>
                <c:pt idx="6">
                  <c:v>43709</c:v>
                </c:pt>
                <c:pt idx="7">
                  <c:v>43800</c:v>
                </c:pt>
                <c:pt idx="8">
                  <c:v>43891</c:v>
                </c:pt>
                <c:pt idx="9">
                  <c:v>43983</c:v>
                </c:pt>
                <c:pt idx="10">
                  <c:v>44075</c:v>
                </c:pt>
                <c:pt idx="11">
                  <c:v>44166</c:v>
                </c:pt>
                <c:pt idx="12">
                  <c:v>44256</c:v>
                </c:pt>
                <c:pt idx="13">
                  <c:v>44348</c:v>
                </c:pt>
                <c:pt idx="14">
                  <c:v>44440</c:v>
                </c:pt>
                <c:pt idx="15">
                  <c:v>44531</c:v>
                </c:pt>
                <c:pt idx="16">
                  <c:v>44621</c:v>
                </c:pt>
                <c:pt idx="17">
                  <c:v>44713</c:v>
                </c:pt>
                <c:pt idx="18">
                  <c:v>44805</c:v>
                </c:pt>
                <c:pt idx="19">
                  <c:v>44896</c:v>
                </c:pt>
                <c:pt idx="20">
                  <c:v>44986</c:v>
                </c:pt>
                <c:pt idx="21">
                  <c:v>45078</c:v>
                </c:pt>
                <c:pt idx="22">
                  <c:v>45170</c:v>
                </c:pt>
                <c:pt idx="23">
                  <c:v>45261</c:v>
                </c:pt>
                <c:pt idx="24">
                  <c:v>45352</c:v>
                </c:pt>
                <c:pt idx="25">
                  <c:v>45444</c:v>
                </c:pt>
                <c:pt idx="26">
                  <c:v>45536</c:v>
                </c:pt>
                <c:pt idx="27">
                  <c:v>45627</c:v>
                </c:pt>
              </c:numCache>
            </c:numRef>
          </c:cat>
          <c:val>
            <c:numRef>
              <c:f>Cuadro!$B$2:$B$29</c:f>
              <c:numCache>
                <c:formatCode>#,##0.00</c:formatCode>
                <c:ptCount val="28"/>
                <c:pt idx="0">
                  <c:v>100</c:v>
                </c:pt>
                <c:pt idx="1">
                  <c:v>101.703236144423</c:v>
                </c:pt>
                <c:pt idx="2">
                  <c:v>99.764534129579502</c:v>
                </c:pt>
                <c:pt idx="3">
                  <c:v>103.19289796116</c:v>
                </c:pt>
                <c:pt idx="4">
                  <c:v>103.689736005133</c:v>
                </c:pt>
                <c:pt idx="5">
                  <c:v>105.374306622763</c:v>
                </c:pt>
                <c:pt idx="6">
                  <c:v>105.94713288881999</c:v>
                </c:pt>
                <c:pt idx="7">
                  <c:v>107.21008324637</c:v>
                </c:pt>
                <c:pt idx="8">
                  <c:v>104.40039525821101</c:v>
                </c:pt>
                <c:pt idx="9">
                  <c:v>85.274394276548705</c:v>
                </c:pt>
                <c:pt idx="10">
                  <c:v>88.185618727455903</c:v>
                </c:pt>
                <c:pt idx="11">
                  <c:v>97.750441205760097</c:v>
                </c:pt>
                <c:pt idx="12">
                  <c:v>106.43871278659999</c:v>
                </c:pt>
                <c:pt idx="13">
                  <c:v>102.26405770253101</c:v>
                </c:pt>
                <c:pt idx="14">
                  <c:v>112.484746406887</c:v>
                </c:pt>
                <c:pt idx="15">
                  <c:v>114.062330542648</c:v>
                </c:pt>
                <c:pt idx="16">
                  <c:v>112.267787676179</c:v>
                </c:pt>
                <c:pt idx="17">
                  <c:v>113.116356006011</c:v>
                </c:pt>
                <c:pt idx="18">
                  <c:v>115.806259761993</c:v>
                </c:pt>
                <c:pt idx="19">
                  <c:v>115.231727155703</c:v>
                </c:pt>
                <c:pt idx="20">
                  <c:v>116.55993136244901</c:v>
                </c:pt>
                <c:pt idx="21">
                  <c:v>116.398023172954</c:v>
                </c:pt>
                <c:pt idx="22">
                  <c:v>113.662726319507</c:v>
                </c:pt>
                <c:pt idx="23">
                  <c:v>111.372730974729</c:v>
                </c:pt>
                <c:pt idx="24">
                  <c:v>110.92911105584901</c:v>
                </c:pt>
                <c:pt idx="25">
                  <c:v>111.844519754556</c:v>
                </c:pt>
                <c:pt idx="26">
                  <c:v>113.064586371126</c:v>
                </c:pt>
                <c:pt idx="27">
                  <c:v>113.861974366756</c:v>
                </c:pt>
              </c:numCache>
            </c:numRef>
          </c:val>
          <c:smooth val="0"/>
          <c:extLst>
            <c:ext xmlns:c16="http://schemas.microsoft.com/office/drawing/2014/chart" uri="{C3380CC4-5D6E-409C-BE32-E72D297353CC}">
              <c16:uniqueId val="{00000000-2750-410F-9D30-6E10C9F2F250}"/>
            </c:ext>
          </c:extLst>
        </c:ser>
        <c:ser>
          <c:idx val="1"/>
          <c:order val="1"/>
          <c:tx>
            <c:strRef>
              <c:f>Cuadro!$C$1</c:f>
              <c:strCache>
                <c:ptCount val="1"/>
                <c:pt idx="0">
                  <c:v>Construcción y obras</c:v>
                </c:pt>
              </c:strCache>
            </c:strRef>
          </c:tx>
          <c:spPr>
            <a:ln w="22225" cap="rnd">
              <a:solidFill>
                <a:srgbClr val="002060"/>
              </a:solidFill>
              <a:round/>
            </a:ln>
            <a:effectLst/>
          </c:spPr>
          <c:marker>
            <c:symbol val="none"/>
          </c:marker>
          <c:cat>
            <c:numRef>
              <c:f>Cuadro!$A$2:$A$29</c:f>
              <c:numCache>
                <c:formatCode>mmm\.yyyy</c:formatCode>
                <c:ptCount val="28"/>
                <c:pt idx="0">
                  <c:v>43160</c:v>
                </c:pt>
                <c:pt idx="1">
                  <c:v>43252</c:v>
                </c:pt>
                <c:pt idx="2">
                  <c:v>43344</c:v>
                </c:pt>
                <c:pt idx="3">
                  <c:v>43435</c:v>
                </c:pt>
                <c:pt idx="4">
                  <c:v>43525</c:v>
                </c:pt>
                <c:pt idx="5">
                  <c:v>43617</c:v>
                </c:pt>
                <c:pt idx="6">
                  <c:v>43709</c:v>
                </c:pt>
                <c:pt idx="7">
                  <c:v>43800</c:v>
                </c:pt>
                <c:pt idx="8">
                  <c:v>43891</c:v>
                </c:pt>
                <c:pt idx="9">
                  <c:v>43983</c:v>
                </c:pt>
                <c:pt idx="10">
                  <c:v>44075</c:v>
                </c:pt>
                <c:pt idx="11">
                  <c:v>44166</c:v>
                </c:pt>
                <c:pt idx="12">
                  <c:v>44256</c:v>
                </c:pt>
                <c:pt idx="13">
                  <c:v>44348</c:v>
                </c:pt>
                <c:pt idx="14">
                  <c:v>44440</c:v>
                </c:pt>
                <c:pt idx="15">
                  <c:v>44531</c:v>
                </c:pt>
                <c:pt idx="16">
                  <c:v>44621</c:v>
                </c:pt>
                <c:pt idx="17">
                  <c:v>44713</c:v>
                </c:pt>
                <c:pt idx="18">
                  <c:v>44805</c:v>
                </c:pt>
                <c:pt idx="19">
                  <c:v>44896</c:v>
                </c:pt>
                <c:pt idx="20">
                  <c:v>44986</c:v>
                </c:pt>
                <c:pt idx="21">
                  <c:v>45078</c:v>
                </c:pt>
                <c:pt idx="22">
                  <c:v>45170</c:v>
                </c:pt>
                <c:pt idx="23">
                  <c:v>45261</c:v>
                </c:pt>
                <c:pt idx="24">
                  <c:v>45352</c:v>
                </c:pt>
                <c:pt idx="25">
                  <c:v>45444</c:v>
                </c:pt>
                <c:pt idx="26">
                  <c:v>45536</c:v>
                </c:pt>
                <c:pt idx="27">
                  <c:v>45627</c:v>
                </c:pt>
              </c:numCache>
            </c:numRef>
          </c:cat>
          <c:val>
            <c:numRef>
              <c:f>Cuadro!$C$2:$C$29</c:f>
              <c:numCache>
                <c:formatCode>#,##0.00</c:formatCode>
                <c:ptCount val="28"/>
                <c:pt idx="0">
                  <c:v>100</c:v>
                </c:pt>
                <c:pt idx="1">
                  <c:v>98.774488578916703</c:v>
                </c:pt>
                <c:pt idx="2">
                  <c:v>97.739261881345001</c:v>
                </c:pt>
                <c:pt idx="3">
                  <c:v>101.125645999054</c:v>
                </c:pt>
                <c:pt idx="4">
                  <c:v>103.36949299689</c:v>
                </c:pt>
                <c:pt idx="5">
                  <c:v>105.14598520631201</c:v>
                </c:pt>
                <c:pt idx="6">
                  <c:v>104.408221782185</c:v>
                </c:pt>
                <c:pt idx="7">
                  <c:v>105.26257056598701</c:v>
                </c:pt>
                <c:pt idx="8">
                  <c:v>109.36477415714801</c:v>
                </c:pt>
                <c:pt idx="9">
                  <c:v>88.8763201283423</c:v>
                </c:pt>
                <c:pt idx="10">
                  <c:v>81.796968505849804</c:v>
                </c:pt>
                <c:pt idx="11">
                  <c:v>95.380208784350799</c:v>
                </c:pt>
                <c:pt idx="12">
                  <c:v>99.615648010457704</c:v>
                </c:pt>
                <c:pt idx="13">
                  <c:v>100.206036270213</c:v>
                </c:pt>
                <c:pt idx="14">
                  <c:v>107.11429682054001</c:v>
                </c:pt>
                <c:pt idx="15">
                  <c:v>107.516064564131</c:v>
                </c:pt>
                <c:pt idx="16">
                  <c:v>106.971682449632</c:v>
                </c:pt>
                <c:pt idx="17">
                  <c:v>107.79114228828099</c:v>
                </c:pt>
                <c:pt idx="18">
                  <c:v>109.992692919739</c:v>
                </c:pt>
                <c:pt idx="19">
                  <c:v>109.866751463345</c:v>
                </c:pt>
                <c:pt idx="20">
                  <c:v>107.706582487707</c:v>
                </c:pt>
                <c:pt idx="21">
                  <c:v>107.96988902296</c:v>
                </c:pt>
                <c:pt idx="22">
                  <c:v>109.03792500847899</c:v>
                </c:pt>
                <c:pt idx="23">
                  <c:v>108.890800000016</c:v>
                </c:pt>
                <c:pt idx="24">
                  <c:v>108.08459427299201</c:v>
                </c:pt>
                <c:pt idx="25">
                  <c:v>107.428612425186</c:v>
                </c:pt>
                <c:pt idx="26">
                  <c:v>107.25862413677601</c:v>
                </c:pt>
                <c:pt idx="27">
                  <c:v>108.777142265674</c:v>
                </c:pt>
              </c:numCache>
            </c:numRef>
          </c:val>
          <c:smooth val="0"/>
          <c:extLst>
            <c:ext xmlns:c16="http://schemas.microsoft.com/office/drawing/2014/chart" uri="{C3380CC4-5D6E-409C-BE32-E72D297353CC}">
              <c16:uniqueId val="{00000001-2750-410F-9D30-6E10C9F2F250}"/>
            </c:ext>
          </c:extLst>
        </c:ser>
        <c:ser>
          <c:idx val="2"/>
          <c:order val="2"/>
          <c:tx>
            <c:strRef>
              <c:f>Cuadro!$D$1</c:f>
              <c:strCache>
                <c:ptCount val="1"/>
                <c:pt idx="0">
                  <c:v>Maquinaria y equipos</c:v>
                </c:pt>
              </c:strCache>
            </c:strRef>
          </c:tx>
          <c:spPr>
            <a:ln w="22225" cap="rnd">
              <a:solidFill>
                <a:srgbClr val="00CC99"/>
              </a:solidFill>
              <a:round/>
            </a:ln>
            <a:effectLst/>
          </c:spPr>
          <c:marker>
            <c:symbol val="none"/>
          </c:marker>
          <c:cat>
            <c:numRef>
              <c:f>Cuadro!$A$2:$A$29</c:f>
              <c:numCache>
                <c:formatCode>mmm\.yyyy</c:formatCode>
                <c:ptCount val="28"/>
                <c:pt idx="0">
                  <c:v>43160</c:v>
                </c:pt>
                <c:pt idx="1">
                  <c:v>43252</c:v>
                </c:pt>
                <c:pt idx="2">
                  <c:v>43344</c:v>
                </c:pt>
                <c:pt idx="3">
                  <c:v>43435</c:v>
                </c:pt>
                <c:pt idx="4">
                  <c:v>43525</c:v>
                </c:pt>
                <c:pt idx="5">
                  <c:v>43617</c:v>
                </c:pt>
                <c:pt idx="6">
                  <c:v>43709</c:v>
                </c:pt>
                <c:pt idx="7">
                  <c:v>43800</c:v>
                </c:pt>
                <c:pt idx="8">
                  <c:v>43891</c:v>
                </c:pt>
                <c:pt idx="9">
                  <c:v>43983</c:v>
                </c:pt>
                <c:pt idx="10">
                  <c:v>44075</c:v>
                </c:pt>
                <c:pt idx="11">
                  <c:v>44166</c:v>
                </c:pt>
                <c:pt idx="12">
                  <c:v>44256</c:v>
                </c:pt>
                <c:pt idx="13">
                  <c:v>44348</c:v>
                </c:pt>
                <c:pt idx="14">
                  <c:v>44440</c:v>
                </c:pt>
                <c:pt idx="15">
                  <c:v>44531</c:v>
                </c:pt>
                <c:pt idx="16">
                  <c:v>44621</c:v>
                </c:pt>
                <c:pt idx="17">
                  <c:v>44713</c:v>
                </c:pt>
                <c:pt idx="18">
                  <c:v>44805</c:v>
                </c:pt>
                <c:pt idx="19">
                  <c:v>44896</c:v>
                </c:pt>
                <c:pt idx="20">
                  <c:v>44986</c:v>
                </c:pt>
                <c:pt idx="21">
                  <c:v>45078</c:v>
                </c:pt>
                <c:pt idx="22">
                  <c:v>45170</c:v>
                </c:pt>
                <c:pt idx="23">
                  <c:v>45261</c:v>
                </c:pt>
                <c:pt idx="24">
                  <c:v>45352</c:v>
                </c:pt>
                <c:pt idx="25">
                  <c:v>45444</c:v>
                </c:pt>
                <c:pt idx="26">
                  <c:v>45536</c:v>
                </c:pt>
                <c:pt idx="27">
                  <c:v>45627</c:v>
                </c:pt>
              </c:numCache>
            </c:numRef>
          </c:cat>
          <c:val>
            <c:numRef>
              <c:f>Cuadro!$D$2:$D$29</c:f>
              <c:numCache>
                <c:formatCode>#,##0.00</c:formatCode>
                <c:ptCount val="28"/>
                <c:pt idx="0">
                  <c:v>100</c:v>
                </c:pt>
                <c:pt idx="1">
                  <c:v>107.105008705757</c:v>
                </c:pt>
                <c:pt idx="2">
                  <c:v>103.49993973044</c:v>
                </c:pt>
                <c:pt idx="3">
                  <c:v>107.005730810853</c:v>
                </c:pt>
                <c:pt idx="4">
                  <c:v>104.182375744984</c:v>
                </c:pt>
                <c:pt idx="5">
                  <c:v>105.689376994973</c:v>
                </c:pt>
                <c:pt idx="6">
                  <c:v>108.765653685552</c:v>
                </c:pt>
                <c:pt idx="7">
                  <c:v>110.80785593873399</c:v>
                </c:pt>
                <c:pt idx="8">
                  <c:v>95.292511393845899</c:v>
                </c:pt>
                <c:pt idx="9">
                  <c:v>78.662772485696493</c:v>
                </c:pt>
                <c:pt idx="10">
                  <c:v>99.828079322176606</c:v>
                </c:pt>
                <c:pt idx="11">
                  <c:v>102.046944599819</c:v>
                </c:pt>
                <c:pt idx="12">
                  <c:v>117.875975472348</c:v>
                </c:pt>
                <c:pt idx="13">
                  <c:v>105.694385708141</c:v>
                </c:pt>
                <c:pt idx="14">
                  <c:v>121.47907891397401</c:v>
                </c:pt>
                <c:pt idx="15">
                  <c:v>125.032292816419</c:v>
                </c:pt>
                <c:pt idx="16">
                  <c:v>121.130646476244</c:v>
                </c:pt>
                <c:pt idx="17">
                  <c:v>122.026797442914</c:v>
                </c:pt>
                <c:pt idx="18">
                  <c:v>125.57132446985101</c:v>
                </c:pt>
                <c:pt idx="19">
                  <c:v>124.202501148541</c:v>
                </c:pt>
                <c:pt idx="20">
                  <c:v>131.47947761100301</c:v>
                </c:pt>
                <c:pt idx="21">
                  <c:v>130.59369655423001</c:v>
                </c:pt>
                <c:pt idx="22">
                  <c:v>121.385449225049</c:v>
                </c:pt>
                <c:pt idx="23">
                  <c:v>115.44947652180301</c:v>
                </c:pt>
                <c:pt idx="24">
                  <c:v>115.240363495509</c:v>
                </c:pt>
                <c:pt idx="25">
                  <c:v>119.021123470378</c:v>
                </c:pt>
                <c:pt idx="26">
                  <c:v>122.772597355085</c:v>
                </c:pt>
                <c:pt idx="27">
                  <c:v>122.245285501448</c:v>
                </c:pt>
              </c:numCache>
            </c:numRef>
          </c:val>
          <c:smooth val="0"/>
          <c:extLst>
            <c:ext xmlns:c16="http://schemas.microsoft.com/office/drawing/2014/chart" uri="{C3380CC4-5D6E-409C-BE32-E72D297353CC}">
              <c16:uniqueId val="{00000002-2750-410F-9D30-6E10C9F2F250}"/>
            </c:ext>
          </c:extLst>
        </c:ser>
        <c:dLbls>
          <c:showLegendKey val="0"/>
          <c:showVal val="0"/>
          <c:showCatName val="0"/>
          <c:showSerName val="0"/>
          <c:showPercent val="0"/>
          <c:showBubbleSize val="0"/>
        </c:dLbls>
        <c:smooth val="0"/>
        <c:axId val="1796051999"/>
        <c:axId val="1796055839"/>
      </c:lineChart>
      <c:dateAx>
        <c:axId val="1796051999"/>
        <c:scaling>
          <c:orientation val="minMax"/>
        </c:scaling>
        <c:delete val="0"/>
        <c:axPos val="b"/>
        <c:numFmt formatCode="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0" spcFirstLastPara="1" vertOverflow="ellipsis"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796055839"/>
        <c:crosses val="autoZero"/>
        <c:auto val="1"/>
        <c:lblOffset val="100"/>
        <c:baseTimeUnit val="months"/>
        <c:majorUnit val="12"/>
        <c:majorTimeUnit val="months"/>
      </c:dateAx>
      <c:valAx>
        <c:axId val="1796055839"/>
        <c:scaling>
          <c:orientation val="minMax"/>
          <c:max val="140"/>
          <c:min val="70"/>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796051999"/>
        <c:crosses val="autoZero"/>
        <c:crossBetween val="midCat"/>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6.8172043234709392E-2"/>
          <c:y val="0"/>
          <c:w val="0.66073590093659929"/>
          <c:h val="0.17935578330893118"/>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416128340514368E-2"/>
          <c:y val="3.1392213923296323E-2"/>
          <c:w val="0.88577768285362668"/>
          <c:h val="0.86766504480841433"/>
        </c:manualLayout>
      </c:layout>
      <c:lineChart>
        <c:grouping val="standard"/>
        <c:varyColors val="0"/>
        <c:ser>
          <c:idx val="0"/>
          <c:order val="0"/>
          <c:tx>
            <c:strRef>
              <c:f>Cuadro!$B$3</c:f>
              <c:strCache>
                <c:ptCount val="1"/>
                <c:pt idx="0">
                  <c:v>Total</c:v>
                </c:pt>
              </c:strCache>
            </c:strRef>
          </c:tx>
          <c:spPr>
            <a:ln w="22225" cap="rnd">
              <a:solidFill>
                <a:srgbClr val="FF0000"/>
              </a:solidFill>
              <a:round/>
            </a:ln>
            <a:effectLst/>
          </c:spPr>
          <c:marker>
            <c:symbol val="none"/>
          </c:marker>
          <c:cat>
            <c:numRef>
              <c:f>Cuadro!$A$4:$A$89</c:f>
              <c:numCache>
                <c:formatCode>mmm\.yyyy</c:formatCode>
                <c:ptCount val="8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pt idx="84">
                  <c:v>45658</c:v>
                </c:pt>
                <c:pt idx="85">
                  <c:v>45689</c:v>
                </c:pt>
              </c:numCache>
            </c:numRef>
          </c:cat>
          <c:val>
            <c:numRef>
              <c:f>Cuadro!$B$4:$B$89</c:f>
              <c:numCache>
                <c:formatCode>#,##0.00</c:formatCode>
                <c:ptCount val="86"/>
                <c:pt idx="0">
                  <c:v>2.1886507389999998</c:v>
                </c:pt>
                <c:pt idx="1">
                  <c:v>2.0503282409999999</c:v>
                </c:pt>
                <c:pt idx="2">
                  <c:v>1.866031768</c:v>
                </c:pt>
                <c:pt idx="3">
                  <c:v>1.8946598990000001</c:v>
                </c:pt>
                <c:pt idx="4">
                  <c:v>2.028635762</c:v>
                </c:pt>
                <c:pt idx="5">
                  <c:v>2.5221711529999999</c:v>
                </c:pt>
                <c:pt idx="6">
                  <c:v>2.607997583</c:v>
                </c:pt>
                <c:pt idx="7">
                  <c:v>2.4875616250000001</c:v>
                </c:pt>
                <c:pt idx="8">
                  <c:v>2.849709973</c:v>
                </c:pt>
                <c:pt idx="9">
                  <c:v>2.6547214280000002</c:v>
                </c:pt>
                <c:pt idx="10">
                  <c:v>2.4814633019999999</c:v>
                </c:pt>
                <c:pt idx="11">
                  <c:v>2.1409865799999999</c:v>
                </c:pt>
                <c:pt idx="12">
                  <c:v>1.785591462</c:v>
                </c:pt>
                <c:pt idx="13">
                  <c:v>1.727118956</c:v>
                </c:pt>
                <c:pt idx="14">
                  <c:v>2.0045923380000001</c:v>
                </c:pt>
                <c:pt idx="15">
                  <c:v>1.9974903420000001</c:v>
                </c:pt>
                <c:pt idx="16">
                  <c:v>2.3494044989999998</c:v>
                </c:pt>
                <c:pt idx="17">
                  <c:v>2.3052039450000001</c:v>
                </c:pt>
                <c:pt idx="18">
                  <c:v>2.2017733210000001</c:v>
                </c:pt>
                <c:pt idx="19">
                  <c:v>2.3066356579999998</c:v>
                </c:pt>
                <c:pt idx="20">
                  <c:v>2.113110593</c:v>
                </c:pt>
                <c:pt idx="21">
                  <c:v>2.5353523390000001</c:v>
                </c:pt>
                <c:pt idx="22">
                  <c:v>2.7079331209999999</c:v>
                </c:pt>
                <c:pt idx="23">
                  <c:v>3.0004802110000002</c:v>
                </c:pt>
                <c:pt idx="24">
                  <c:v>3.4688384550000002</c:v>
                </c:pt>
                <c:pt idx="25">
                  <c:v>3.8847629100000001</c:v>
                </c:pt>
                <c:pt idx="26">
                  <c:v>3.7362014339999998</c:v>
                </c:pt>
                <c:pt idx="27">
                  <c:v>3.4244720630000001</c:v>
                </c:pt>
                <c:pt idx="28">
                  <c:v>2.751963838</c:v>
                </c:pt>
                <c:pt idx="29">
                  <c:v>2.628031381</c:v>
                </c:pt>
                <c:pt idx="30">
                  <c:v>2.5018113679999998</c:v>
                </c:pt>
                <c:pt idx="31">
                  <c:v>2.445426635</c:v>
                </c:pt>
                <c:pt idx="32">
                  <c:v>3.0837120859999998</c:v>
                </c:pt>
                <c:pt idx="33">
                  <c:v>2.9564600950000002</c:v>
                </c:pt>
                <c:pt idx="34">
                  <c:v>2.7280128330000002</c:v>
                </c:pt>
                <c:pt idx="35">
                  <c:v>2.9728708990000001</c:v>
                </c:pt>
                <c:pt idx="36">
                  <c:v>3.112206333</c:v>
                </c:pt>
                <c:pt idx="37">
                  <c:v>2.8421620390000002</c:v>
                </c:pt>
                <c:pt idx="38">
                  <c:v>2.8880431369999999</c:v>
                </c:pt>
                <c:pt idx="39">
                  <c:v>3.3179267019999998</c:v>
                </c:pt>
                <c:pt idx="40">
                  <c:v>3.6470434350000001</c:v>
                </c:pt>
                <c:pt idx="41">
                  <c:v>3.804306983</c:v>
                </c:pt>
                <c:pt idx="42">
                  <c:v>4.5391987560000002</c:v>
                </c:pt>
                <c:pt idx="43">
                  <c:v>4.7764148549999996</c:v>
                </c:pt>
                <c:pt idx="44">
                  <c:v>5.3413926250000001</c:v>
                </c:pt>
                <c:pt idx="45">
                  <c:v>6.0259159760000003</c:v>
                </c:pt>
                <c:pt idx="46">
                  <c:v>6.7011794350000002</c:v>
                </c:pt>
                <c:pt idx="47">
                  <c:v>7.1728409299999996</c:v>
                </c:pt>
                <c:pt idx="48">
                  <c:v>7.7037331360000003</c:v>
                </c:pt>
                <c:pt idx="49">
                  <c:v>7.8155724319999997</c:v>
                </c:pt>
                <c:pt idx="50">
                  <c:v>9.4043689169999993</c:v>
                </c:pt>
                <c:pt idx="51">
                  <c:v>10.517528520000001</c:v>
                </c:pt>
                <c:pt idx="52">
                  <c:v>11.542805270000001</c:v>
                </c:pt>
                <c:pt idx="53">
                  <c:v>12.49339779</c:v>
                </c:pt>
                <c:pt idx="54">
                  <c:v>13.12472889</c:v>
                </c:pt>
                <c:pt idx="55">
                  <c:v>14.08466187</c:v>
                </c:pt>
                <c:pt idx="56">
                  <c:v>13.731331709999999</c:v>
                </c:pt>
                <c:pt idx="57">
                  <c:v>12.80663704</c:v>
                </c:pt>
                <c:pt idx="58">
                  <c:v>13.341456859999999</c:v>
                </c:pt>
                <c:pt idx="59">
                  <c:v>12.78165415</c:v>
                </c:pt>
                <c:pt idx="60">
                  <c:v>12.34033586</c:v>
                </c:pt>
                <c:pt idx="61">
                  <c:v>12.31319042</c:v>
                </c:pt>
                <c:pt idx="62">
                  <c:v>11.06821175</c:v>
                </c:pt>
                <c:pt idx="63">
                  <c:v>9.8243362600000008</c:v>
                </c:pt>
                <c:pt idx="64">
                  <c:v>8.8722330879999998</c:v>
                </c:pt>
                <c:pt idx="65">
                  <c:v>7.4005333689999997</c:v>
                </c:pt>
                <c:pt idx="66">
                  <c:v>6.0706596130000001</c:v>
                </c:pt>
                <c:pt idx="67">
                  <c:v>4.9251310549999996</c:v>
                </c:pt>
                <c:pt idx="68">
                  <c:v>4.6869637590000002</c:v>
                </c:pt>
                <c:pt idx="69">
                  <c:v>4.4535305410000001</c:v>
                </c:pt>
                <c:pt idx="70">
                  <c:v>4.2156180509999999</c:v>
                </c:pt>
                <c:pt idx="71">
                  <c:v>3.37450056</c:v>
                </c:pt>
                <c:pt idx="72">
                  <c:v>3.2344521240000002</c:v>
                </c:pt>
                <c:pt idx="73">
                  <c:v>3.5666570000000002</c:v>
                </c:pt>
                <c:pt idx="74">
                  <c:v>3.209628162</c:v>
                </c:pt>
                <c:pt idx="75">
                  <c:v>3.4821209392144001</c:v>
                </c:pt>
                <c:pt idx="76">
                  <c:v>3.4222492766591999</c:v>
                </c:pt>
                <c:pt idx="77">
                  <c:v>3.7778068406444998</c:v>
                </c:pt>
                <c:pt idx="78">
                  <c:v>4.4173706708868998</c:v>
                </c:pt>
                <c:pt idx="79">
                  <c:v>4.5609002268768002</c:v>
                </c:pt>
                <c:pt idx="80">
                  <c:v>3.9917311074259998</c:v>
                </c:pt>
                <c:pt idx="81">
                  <c:v>4.6984342929578</c:v>
                </c:pt>
                <c:pt idx="82">
                  <c:v>4.1841311531557999</c:v>
                </c:pt>
                <c:pt idx="83">
                  <c:v>4.5271651727949997</c:v>
                </c:pt>
                <c:pt idx="84">
                  <c:v>4.9415503834856001</c:v>
                </c:pt>
                <c:pt idx="85">
                  <c:v>4.7383011500194003</c:v>
                </c:pt>
              </c:numCache>
            </c:numRef>
          </c:val>
          <c:smooth val="0"/>
          <c:extLst>
            <c:ext xmlns:c16="http://schemas.microsoft.com/office/drawing/2014/chart" uri="{C3380CC4-5D6E-409C-BE32-E72D297353CC}">
              <c16:uniqueId val="{00000000-AC5E-4E99-A827-AD2247A7ADE1}"/>
            </c:ext>
          </c:extLst>
        </c:ser>
        <c:ser>
          <c:idx val="1"/>
          <c:order val="1"/>
          <c:tx>
            <c:strRef>
              <c:f>Cuadro!$C$3</c:f>
              <c:strCache>
                <c:ptCount val="1"/>
                <c:pt idx="0">
                  <c:v>Subyacente (sin volátiles)</c:v>
                </c:pt>
              </c:strCache>
            </c:strRef>
          </c:tx>
          <c:spPr>
            <a:ln w="22225" cap="rnd">
              <a:solidFill>
                <a:srgbClr val="00B050"/>
              </a:solidFill>
              <a:round/>
            </a:ln>
            <a:effectLst/>
          </c:spPr>
          <c:marker>
            <c:symbol val="none"/>
          </c:marker>
          <c:cat>
            <c:numRef>
              <c:f>Cuadro!$A$4:$A$89</c:f>
              <c:numCache>
                <c:formatCode>mmm\.yyyy</c:formatCode>
                <c:ptCount val="8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pt idx="84">
                  <c:v>45658</c:v>
                </c:pt>
                <c:pt idx="85">
                  <c:v>45689</c:v>
                </c:pt>
              </c:numCache>
            </c:numRef>
          </c:cat>
          <c:val>
            <c:numRef>
              <c:f>Cuadro!$C$4:$C$89</c:f>
              <c:numCache>
                <c:formatCode>#,##0.00</c:formatCode>
                <c:ptCount val="86"/>
                <c:pt idx="0">
                  <c:v>2.2815318759999998</c:v>
                </c:pt>
                <c:pt idx="1">
                  <c:v>2.0902490980000001</c:v>
                </c:pt>
                <c:pt idx="2">
                  <c:v>2.1091590650000001</c:v>
                </c:pt>
                <c:pt idx="3">
                  <c:v>1.8751464330000001</c:v>
                </c:pt>
                <c:pt idx="4">
                  <c:v>1.9562990389999999</c:v>
                </c:pt>
                <c:pt idx="5">
                  <c:v>2.1001323040000002</c:v>
                </c:pt>
                <c:pt idx="6">
                  <c:v>2.0904829519999999</c:v>
                </c:pt>
                <c:pt idx="7">
                  <c:v>2.052897132</c:v>
                </c:pt>
                <c:pt idx="8">
                  <c:v>2.15341556</c:v>
                </c:pt>
                <c:pt idx="9">
                  <c:v>2.051795781</c:v>
                </c:pt>
                <c:pt idx="10">
                  <c:v>2.2358215480000001</c:v>
                </c:pt>
                <c:pt idx="11">
                  <c:v>2.2061492020000002</c:v>
                </c:pt>
                <c:pt idx="12">
                  <c:v>2.2124602200000001</c:v>
                </c:pt>
                <c:pt idx="13">
                  <c:v>2.3141084099999998</c:v>
                </c:pt>
                <c:pt idx="14">
                  <c:v>2.352589112</c:v>
                </c:pt>
                <c:pt idx="15">
                  <c:v>2.3883527779999998</c:v>
                </c:pt>
                <c:pt idx="16">
                  <c:v>2.292261179</c:v>
                </c:pt>
                <c:pt idx="17">
                  <c:v>2.1841754099999999</c:v>
                </c:pt>
                <c:pt idx="18">
                  <c:v>2.2878071900000001</c:v>
                </c:pt>
                <c:pt idx="19">
                  <c:v>2.263202562</c:v>
                </c:pt>
                <c:pt idx="20">
                  <c:v>2.2991156039999998</c:v>
                </c:pt>
                <c:pt idx="21">
                  <c:v>2.3298833339999998</c:v>
                </c:pt>
                <c:pt idx="22">
                  <c:v>2.318311499</c:v>
                </c:pt>
                <c:pt idx="23">
                  <c:v>2.5356990189999999</c:v>
                </c:pt>
                <c:pt idx="24">
                  <c:v>2.316317556</c:v>
                </c:pt>
                <c:pt idx="25">
                  <c:v>2.5374580500000001</c:v>
                </c:pt>
                <c:pt idx="26">
                  <c:v>2.5442848570000001</c:v>
                </c:pt>
                <c:pt idx="27">
                  <c:v>2.6977319280000001</c:v>
                </c:pt>
                <c:pt idx="28">
                  <c:v>2.6230303670000001</c:v>
                </c:pt>
                <c:pt idx="29">
                  <c:v>2.49397096</c:v>
                </c:pt>
                <c:pt idx="30">
                  <c:v>2.498052012</c:v>
                </c:pt>
                <c:pt idx="31">
                  <c:v>2.6320401329999998</c:v>
                </c:pt>
                <c:pt idx="32">
                  <c:v>2.8902374339999999</c:v>
                </c:pt>
                <c:pt idx="33">
                  <c:v>3.1632458919999999</c:v>
                </c:pt>
                <c:pt idx="34">
                  <c:v>3.1137065810000002</c:v>
                </c:pt>
                <c:pt idx="35">
                  <c:v>3.132482312</c:v>
                </c:pt>
                <c:pt idx="36">
                  <c:v>3.4623969080000001</c:v>
                </c:pt>
                <c:pt idx="37">
                  <c:v>3.1086491669999998</c:v>
                </c:pt>
                <c:pt idx="38">
                  <c:v>2.981011268</c:v>
                </c:pt>
                <c:pt idx="39">
                  <c:v>3.0936591259999999</c:v>
                </c:pt>
                <c:pt idx="40">
                  <c:v>3.3180759759999998</c:v>
                </c:pt>
                <c:pt idx="41">
                  <c:v>3.280814028</c:v>
                </c:pt>
                <c:pt idx="42">
                  <c:v>3.731957564</c:v>
                </c:pt>
                <c:pt idx="43">
                  <c:v>3.8046434520000001</c:v>
                </c:pt>
                <c:pt idx="44">
                  <c:v>4.2303483140000004</c:v>
                </c:pt>
                <c:pt idx="45">
                  <c:v>4.0856190110000004</c:v>
                </c:pt>
                <c:pt idx="46">
                  <c:v>4.7630992059999997</c:v>
                </c:pt>
                <c:pt idx="47">
                  <c:v>5.3205591119999998</c:v>
                </c:pt>
                <c:pt idx="48">
                  <c:v>5.928387442</c:v>
                </c:pt>
                <c:pt idx="49">
                  <c:v>6.5407296019999999</c:v>
                </c:pt>
                <c:pt idx="50">
                  <c:v>7.4651907450000001</c:v>
                </c:pt>
                <c:pt idx="51">
                  <c:v>8.1049282179999995</c:v>
                </c:pt>
                <c:pt idx="52">
                  <c:v>8.7839551779999994</c:v>
                </c:pt>
                <c:pt idx="53">
                  <c:v>9.6868083850000009</c:v>
                </c:pt>
                <c:pt idx="54">
                  <c:v>9.8259178299999999</c:v>
                </c:pt>
                <c:pt idx="55">
                  <c:v>10.494554409999999</c:v>
                </c:pt>
                <c:pt idx="56">
                  <c:v>10.600952729999999</c:v>
                </c:pt>
                <c:pt idx="57">
                  <c:v>10.38689426</c:v>
                </c:pt>
                <c:pt idx="58">
                  <c:v>10.52102002</c:v>
                </c:pt>
                <c:pt idx="59">
                  <c:v>10.033925139999999</c:v>
                </c:pt>
                <c:pt idx="60">
                  <c:v>10.07641991</c:v>
                </c:pt>
                <c:pt idx="61">
                  <c:v>10.03191447</c:v>
                </c:pt>
                <c:pt idx="62">
                  <c:v>9.7810861770000006</c:v>
                </c:pt>
                <c:pt idx="63">
                  <c:v>9.2708699679999995</c:v>
                </c:pt>
                <c:pt idx="64">
                  <c:v>8.827547547</c:v>
                </c:pt>
                <c:pt idx="65">
                  <c:v>8.0678214260000001</c:v>
                </c:pt>
                <c:pt idx="66">
                  <c:v>7.4801683990000001</c:v>
                </c:pt>
                <c:pt idx="67">
                  <c:v>6.4656328849999998</c:v>
                </c:pt>
                <c:pt idx="68">
                  <c:v>5.7533758800000001</c:v>
                </c:pt>
                <c:pt idx="69">
                  <c:v>5.5259290249999999</c:v>
                </c:pt>
                <c:pt idx="70">
                  <c:v>5.243973167</c:v>
                </c:pt>
                <c:pt idx="71">
                  <c:v>4.6533560710000001</c:v>
                </c:pt>
                <c:pt idx="72">
                  <c:v>4.2545837019999997</c:v>
                </c:pt>
                <c:pt idx="73">
                  <c:v>4.2190987660000001</c:v>
                </c:pt>
                <c:pt idx="74">
                  <c:v>3.6591036020000001</c:v>
                </c:pt>
                <c:pt idx="75">
                  <c:v>3.5247281830000001</c:v>
                </c:pt>
                <c:pt idx="76">
                  <c:v>3.4662189868597002</c:v>
                </c:pt>
                <c:pt idx="77">
                  <c:v>3.1948182116316</c:v>
                </c:pt>
                <c:pt idx="78">
                  <c:v>3.4417694253060001</c:v>
                </c:pt>
                <c:pt idx="79">
                  <c:v>3.6512109808418001</c:v>
                </c:pt>
                <c:pt idx="80">
                  <c:v>3.8030616282891998</c:v>
                </c:pt>
                <c:pt idx="81">
                  <c:v>4.2664317569083003</c:v>
                </c:pt>
                <c:pt idx="82">
                  <c:v>4.0273878219075998</c:v>
                </c:pt>
                <c:pt idx="83">
                  <c:v>4.3152995349527998</c:v>
                </c:pt>
                <c:pt idx="84">
                  <c:v>4.2111861224693996</c:v>
                </c:pt>
                <c:pt idx="85">
                  <c:v>3.8563747678778002</c:v>
                </c:pt>
              </c:numCache>
            </c:numRef>
          </c:val>
          <c:smooth val="0"/>
          <c:extLst>
            <c:ext xmlns:c16="http://schemas.microsoft.com/office/drawing/2014/chart" uri="{C3380CC4-5D6E-409C-BE32-E72D297353CC}">
              <c16:uniqueId val="{00000001-AC5E-4E99-A827-AD2247A7ADE1}"/>
            </c:ext>
          </c:extLst>
        </c:ser>
        <c:ser>
          <c:idx val="2"/>
          <c:order val="2"/>
          <c:tx>
            <c:strRef>
              <c:f>Cuadro!$D$3</c:f>
              <c:strCache>
                <c:ptCount val="1"/>
                <c:pt idx="0">
                  <c:v>Volátiles</c:v>
                </c:pt>
              </c:strCache>
            </c:strRef>
          </c:tx>
          <c:spPr>
            <a:ln w="22225" cap="rnd">
              <a:solidFill>
                <a:srgbClr val="002060"/>
              </a:solidFill>
              <a:round/>
            </a:ln>
            <a:effectLst/>
          </c:spPr>
          <c:marker>
            <c:symbol val="none"/>
          </c:marker>
          <c:cat>
            <c:numRef>
              <c:f>Cuadro!$A$4:$A$89</c:f>
              <c:numCache>
                <c:formatCode>mmm\.yyyy</c:formatCode>
                <c:ptCount val="8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pt idx="84">
                  <c:v>45658</c:v>
                </c:pt>
                <c:pt idx="85">
                  <c:v>45689</c:v>
                </c:pt>
              </c:numCache>
            </c:numRef>
          </c:cat>
          <c:val>
            <c:numRef>
              <c:f>Cuadro!$D$4:$D$89</c:f>
              <c:numCache>
                <c:formatCode>#,##0.00</c:formatCode>
                <c:ptCount val="86"/>
                <c:pt idx="0">
                  <c:v>2.0477174790000001</c:v>
                </c:pt>
                <c:pt idx="1">
                  <c:v>1.982773264</c:v>
                </c:pt>
                <c:pt idx="2">
                  <c:v>1.4469129549999999</c:v>
                </c:pt>
                <c:pt idx="3">
                  <c:v>1.878033055</c:v>
                </c:pt>
                <c:pt idx="4">
                  <c:v>2.103458807</c:v>
                </c:pt>
                <c:pt idx="5">
                  <c:v>3.1317083669999999</c:v>
                </c:pt>
                <c:pt idx="6">
                  <c:v>3.3894170099999998</c:v>
                </c:pt>
                <c:pt idx="7">
                  <c:v>3.140821222</c:v>
                </c:pt>
                <c:pt idx="8">
                  <c:v>3.9255905379999998</c:v>
                </c:pt>
                <c:pt idx="9">
                  <c:v>3.5985175470000001</c:v>
                </c:pt>
                <c:pt idx="10">
                  <c:v>2.8583610820000001</c:v>
                </c:pt>
                <c:pt idx="11">
                  <c:v>2.0233905230000002</c:v>
                </c:pt>
                <c:pt idx="12">
                  <c:v>1.090785221</c:v>
                </c:pt>
                <c:pt idx="13">
                  <c:v>0.77513413900000006</c:v>
                </c:pt>
                <c:pt idx="14">
                  <c:v>1.4332197280000001</c:v>
                </c:pt>
                <c:pt idx="15">
                  <c:v>1.357021601</c:v>
                </c:pt>
                <c:pt idx="16">
                  <c:v>2.4424106220000001</c:v>
                </c:pt>
                <c:pt idx="17">
                  <c:v>2.504790834</c:v>
                </c:pt>
                <c:pt idx="18">
                  <c:v>2.0608025080000001</c:v>
                </c:pt>
                <c:pt idx="19">
                  <c:v>2.377986339</c:v>
                </c:pt>
                <c:pt idx="20">
                  <c:v>1.8096619839999999</c:v>
                </c:pt>
                <c:pt idx="21">
                  <c:v>2.867320769</c:v>
                </c:pt>
                <c:pt idx="22">
                  <c:v>3.3404164810000001</c:v>
                </c:pt>
                <c:pt idx="23">
                  <c:v>3.7609568040000001</c:v>
                </c:pt>
                <c:pt idx="24">
                  <c:v>5.3631441339999997</c:v>
                </c:pt>
                <c:pt idx="25">
                  <c:v>6.1100853930000003</c:v>
                </c:pt>
                <c:pt idx="26">
                  <c:v>5.7135335080000003</c:v>
                </c:pt>
                <c:pt idx="27">
                  <c:v>4.6307896089999998</c:v>
                </c:pt>
                <c:pt idx="28">
                  <c:v>2.9630983319999999</c:v>
                </c:pt>
                <c:pt idx="29">
                  <c:v>2.847601869</c:v>
                </c:pt>
                <c:pt idx="30">
                  <c:v>2.5079583969999999</c:v>
                </c:pt>
                <c:pt idx="31">
                  <c:v>2.1412181380000002</c:v>
                </c:pt>
                <c:pt idx="32">
                  <c:v>3.399876393</c:v>
                </c:pt>
                <c:pt idx="33">
                  <c:v>2.6234383010000002</c:v>
                </c:pt>
                <c:pt idx="34">
                  <c:v>2.1074441799999999</c:v>
                </c:pt>
                <c:pt idx="35">
                  <c:v>2.7154917699999999</c:v>
                </c:pt>
                <c:pt idx="36">
                  <c:v>2.5532641389999999</c:v>
                </c:pt>
                <c:pt idx="37">
                  <c:v>2.4168227180000001</c:v>
                </c:pt>
                <c:pt idx="38">
                  <c:v>2.7384366259999999</c:v>
                </c:pt>
                <c:pt idx="39">
                  <c:v>3.6833127999999999</c:v>
                </c:pt>
                <c:pt idx="40">
                  <c:v>4.1839779840000002</c:v>
                </c:pt>
                <c:pt idx="41">
                  <c:v>4.6587812309999999</c:v>
                </c:pt>
                <c:pt idx="42">
                  <c:v>5.8602395390000002</c:v>
                </c:pt>
                <c:pt idx="43">
                  <c:v>6.3681264339999997</c:v>
                </c:pt>
                <c:pt idx="44">
                  <c:v>7.1480807000000004</c:v>
                </c:pt>
                <c:pt idx="45">
                  <c:v>9.167053374</c:v>
                </c:pt>
                <c:pt idx="46">
                  <c:v>9.8501687499999999</c:v>
                </c:pt>
                <c:pt idx="47">
                  <c:v>10.171730889999999</c:v>
                </c:pt>
                <c:pt idx="48">
                  <c:v>10.56243658</c:v>
                </c:pt>
                <c:pt idx="49">
                  <c:v>9.8640365679999995</c:v>
                </c:pt>
                <c:pt idx="50">
                  <c:v>12.53229923</c:v>
                </c:pt>
                <c:pt idx="51">
                  <c:v>14.425881690000001</c:v>
                </c:pt>
                <c:pt idx="52">
                  <c:v>16.00832561</c:v>
                </c:pt>
                <c:pt idx="53">
                  <c:v>17.01414553</c:v>
                </c:pt>
                <c:pt idx="54">
                  <c:v>18.414658509999999</c:v>
                </c:pt>
                <c:pt idx="55">
                  <c:v>19.823349839999999</c:v>
                </c:pt>
                <c:pt idx="56">
                  <c:v>18.683076159999999</c:v>
                </c:pt>
                <c:pt idx="57">
                  <c:v>16.541595449999999</c:v>
                </c:pt>
                <c:pt idx="58">
                  <c:v>17.711872700000001</c:v>
                </c:pt>
                <c:pt idx="59">
                  <c:v>17.03440793</c:v>
                </c:pt>
                <c:pt idx="60">
                  <c:v>15.83295502</c:v>
                </c:pt>
                <c:pt idx="61">
                  <c:v>15.814624650000001</c:v>
                </c:pt>
                <c:pt idx="62">
                  <c:v>12.935487719999999</c:v>
                </c:pt>
                <c:pt idx="63">
                  <c:v>10.500493990000001</c:v>
                </c:pt>
                <c:pt idx="64">
                  <c:v>8.7537865559999997</c:v>
                </c:pt>
                <c:pt idx="65">
                  <c:v>6.1465820019999997</c:v>
                </c:pt>
                <c:pt idx="66">
                  <c:v>3.7209262949999999</c:v>
                </c:pt>
                <c:pt idx="67">
                  <c:v>2.434264378</c:v>
                </c:pt>
                <c:pt idx="68">
                  <c:v>2.9545624639999999</c:v>
                </c:pt>
                <c:pt idx="69">
                  <c:v>2.7672091220000001</c:v>
                </c:pt>
                <c:pt idx="70">
                  <c:v>2.6338720750000002</c:v>
                </c:pt>
                <c:pt idx="71">
                  <c:v>1.396784595</c:v>
                </c:pt>
                <c:pt idx="72">
                  <c:v>1.6135999969999999</c:v>
                </c:pt>
                <c:pt idx="73">
                  <c:v>2.5191604070000002</c:v>
                </c:pt>
                <c:pt idx="74">
                  <c:v>2.4806745750000001</c:v>
                </c:pt>
                <c:pt idx="75">
                  <c:v>3.413130282</c:v>
                </c:pt>
                <c:pt idx="76">
                  <c:v>3.3496803333842999</c:v>
                </c:pt>
                <c:pt idx="77">
                  <c:v>4.7505861493676997</c:v>
                </c:pt>
                <c:pt idx="78">
                  <c:v>6.0481038549774997</c:v>
                </c:pt>
                <c:pt idx="79">
                  <c:v>6.0729286576695998</c:v>
                </c:pt>
                <c:pt idx="80">
                  <c:v>4.3011282545454996</c:v>
                </c:pt>
                <c:pt idx="81">
                  <c:v>5.4032237314860003</c:v>
                </c:pt>
                <c:pt idx="82">
                  <c:v>4.4377636685975999</c:v>
                </c:pt>
                <c:pt idx="83">
                  <c:v>4.8713302743571001</c:v>
                </c:pt>
                <c:pt idx="84">
                  <c:v>6.1330535460346001</c:v>
                </c:pt>
                <c:pt idx="85">
                  <c:v>6.1778441599146996</c:v>
                </c:pt>
              </c:numCache>
            </c:numRef>
          </c:val>
          <c:smooth val="0"/>
          <c:extLst>
            <c:ext xmlns:c16="http://schemas.microsoft.com/office/drawing/2014/chart" uri="{C3380CC4-5D6E-409C-BE32-E72D297353CC}">
              <c16:uniqueId val="{00000002-AC5E-4E99-A827-AD2247A7ADE1}"/>
            </c:ext>
          </c:extLst>
        </c:ser>
        <c:dLbls>
          <c:showLegendKey val="0"/>
          <c:showVal val="0"/>
          <c:showCatName val="0"/>
          <c:showSerName val="0"/>
          <c:showPercent val="0"/>
          <c:showBubbleSize val="0"/>
        </c:dLbls>
        <c:smooth val="0"/>
        <c:axId val="1328461616"/>
        <c:axId val="1328452496"/>
      </c:lineChart>
      <c:dateAx>
        <c:axId val="1328461616"/>
        <c:scaling>
          <c:orientation val="minMax"/>
        </c:scaling>
        <c:delete val="0"/>
        <c:axPos val="b"/>
        <c:numFmt formatCode="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0" spcFirstLastPara="1" vertOverflow="ellipsis"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328452496"/>
        <c:crosses val="autoZero"/>
        <c:auto val="1"/>
        <c:lblOffset val="100"/>
        <c:baseTimeUnit val="months"/>
        <c:majorUnit val="12"/>
        <c:majorTimeUnit val="months"/>
      </c:dateAx>
      <c:valAx>
        <c:axId val="1328452496"/>
        <c:scaling>
          <c:orientation val="minMax"/>
          <c:max val="21"/>
          <c:min val="0"/>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328461616"/>
        <c:crosses val="autoZero"/>
        <c:crossBetween val="midCat"/>
        <c:majorUnit val="3"/>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0"/>
          <c:y val="0"/>
          <c:w val="1"/>
          <c:h val="2.9390154298310066E-2"/>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202297275013405E-2"/>
          <c:y val="3.1277308308642969E-2"/>
          <c:w val="0.92179770272498662"/>
          <c:h val="0.86814943337060901"/>
        </c:manualLayout>
      </c:layout>
      <c:barChart>
        <c:barDir val="col"/>
        <c:grouping val="stacked"/>
        <c:varyColors val="0"/>
        <c:ser>
          <c:idx val="0"/>
          <c:order val="0"/>
          <c:tx>
            <c:strRef>
              <c:f>'G.I.10'!$B$1</c:f>
              <c:strCache>
                <c:ptCount val="1"/>
                <c:pt idx="0">
                  <c:v>Energía volátiles</c:v>
                </c:pt>
              </c:strCache>
            </c:strRef>
          </c:tx>
          <c:spPr>
            <a:solidFill>
              <a:srgbClr val="E2AC00"/>
            </a:solidFill>
            <a:ln>
              <a:solidFill>
                <a:srgbClr val="E2AC00"/>
              </a:solidFill>
            </a:ln>
            <a:effectLst/>
          </c:spPr>
          <c:invertIfNegative val="0"/>
          <c:cat>
            <c:numRef>
              <c:f>'G.I.10'!$A$2:$A$27</c:f>
              <c:numCache>
                <c:formatCode>yyyy"-"mm</c:formatCode>
                <c:ptCount val="26"/>
                <c:pt idx="0">
                  <c:v>44957</c:v>
                </c:pt>
                <c:pt idx="1">
                  <c:v>44985</c:v>
                </c:pt>
                <c:pt idx="2">
                  <c:v>45016</c:v>
                </c:pt>
                <c:pt idx="3">
                  <c:v>45046</c:v>
                </c:pt>
                <c:pt idx="4">
                  <c:v>45077</c:v>
                </c:pt>
                <c:pt idx="5">
                  <c:v>45107</c:v>
                </c:pt>
                <c:pt idx="6">
                  <c:v>45138</c:v>
                </c:pt>
                <c:pt idx="7">
                  <c:v>45169</c:v>
                </c:pt>
                <c:pt idx="8">
                  <c:v>45199</c:v>
                </c:pt>
                <c:pt idx="9">
                  <c:v>45230</c:v>
                </c:pt>
                <c:pt idx="10">
                  <c:v>45260</c:v>
                </c:pt>
                <c:pt idx="11">
                  <c:v>45291</c:v>
                </c:pt>
                <c:pt idx="12">
                  <c:v>45322</c:v>
                </c:pt>
                <c:pt idx="13">
                  <c:v>45351</c:v>
                </c:pt>
                <c:pt idx="14">
                  <c:v>45382</c:v>
                </c:pt>
                <c:pt idx="15">
                  <c:v>45412</c:v>
                </c:pt>
                <c:pt idx="16">
                  <c:v>45443</c:v>
                </c:pt>
                <c:pt idx="17">
                  <c:v>45473</c:v>
                </c:pt>
                <c:pt idx="18">
                  <c:v>45504</c:v>
                </c:pt>
                <c:pt idx="19">
                  <c:v>45535</c:v>
                </c:pt>
                <c:pt idx="20">
                  <c:v>45565</c:v>
                </c:pt>
                <c:pt idx="21">
                  <c:v>45596</c:v>
                </c:pt>
                <c:pt idx="22">
                  <c:v>45626</c:v>
                </c:pt>
                <c:pt idx="23">
                  <c:v>45657</c:v>
                </c:pt>
                <c:pt idx="24">
                  <c:v>45688</c:v>
                </c:pt>
                <c:pt idx="25">
                  <c:v>45716</c:v>
                </c:pt>
              </c:numCache>
            </c:numRef>
          </c:cat>
          <c:val>
            <c:numRef>
              <c:f>'G.I.10'!$B$2:$B$27</c:f>
              <c:numCache>
                <c:formatCode>0.0</c:formatCode>
                <c:ptCount val="26"/>
                <c:pt idx="0">
                  <c:v>1.3210295910702958</c:v>
                </c:pt>
                <c:pt idx="1">
                  <c:v>1.058845288141008</c:v>
                </c:pt>
                <c:pt idx="2">
                  <c:v>0.83291390133011478</c:v>
                </c:pt>
                <c:pt idx="3">
                  <c:v>0.66176179866677942</c:v>
                </c:pt>
                <c:pt idx="4">
                  <c:v>0.47585905989295862</c:v>
                </c:pt>
                <c:pt idx="5">
                  <c:v>0.17107919029586965</c:v>
                </c:pt>
                <c:pt idx="6">
                  <c:v>-0.26150292351701826</c:v>
                </c:pt>
                <c:pt idx="7">
                  <c:v>-0.29586333783800894</c:v>
                </c:pt>
                <c:pt idx="8">
                  <c:v>-0.20358174465795736</c:v>
                </c:pt>
                <c:pt idx="9">
                  <c:v>-2.5468356824593825E-2</c:v>
                </c:pt>
                <c:pt idx="10">
                  <c:v>-9.5656491692789392E-2</c:v>
                </c:pt>
                <c:pt idx="11">
                  <c:v>-9.4212856270080705E-2</c:v>
                </c:pt>
                <c:pt idx="12">
                  <c:v>6.0916209220066263E-2</c:v>
                </c:pt>
                <c:pt idx="13">
                  <c:v>0.26933594415936468</c:v>
                </c:pt>
                <c:pt idx="14">
                  <c:v>0.5118662035909286</c:v>
                </c:pt>
                <c:pt idx="15">
                  <c:v>0.6665948742551544</c:v>
                </c:pt>
                <c:pt idx="16">
                  <c:v>0.75039818044210782</c:v>
                </c:pt>
                <c:pt idx="17">
                  <c:v>0.90836857958832196</c:v>
                </c:pt>
                <c:pt idx="18">
                  <c:v>1.2611193309813349</c:v>
                </c:pt>
                <c:pt idx="19">
                  <c:v>1.1183903257093037</c:v>
                </c:pt>
                <c:pt idx="20">
                  <c:v>0.79400740035088668</c:v>
                </c:pt>
                <c:pt idx="21">
                  <c:v>0.92413719153515395</c:v>
                </c:pt>
                <c:pt idx="22">
                  <c:v>0.81387049999919581</c:v>
                </c:pt>
                <c:pt idx="23">
                  <c:v>0.95632153679112453</c:v>
                </c:pt>
                <c:pt idx="24">
                  <c:v>1.4298679516469128</c:v>
                </c:pt>
                <c:pt idx="25">
                  <c:v>1.4628742274083009</c:v>
                </c:pt>
              </c:numCache>
            </c:numRef>
          </c:val>
          <c:extLst>
            <c:ext xmlns:c16="http://schemas.microsoft.com/office/drawing/2014/chart" uri="{C3380CC4-5D6E-409C-BE32-E72D297353CC}">
              <c16:uniqueId val="{00000000-2BA0-468D-AEAB-9D45B8B65C83}"/>
            </c:ext>
          </c:extLst>
        </c:ser>
        <c:ser>
          <c:idx val="1"/>
          <c:order val="1"/>
          <c:tx>
            <c:strRef>
              <c:f>'G.I.10'!$C$1</c:f>
              <c:strCache>
                <c:ptCount val="1"/>
                <c:pt idx="0">
                  <c:v>Resto volátiles</c:v>
                </c:pt>
              </c:strCache>
            </c:strRef>
          </c:tx>
          <c:spPr>
            <a:solidFill>
              <a:srgbClr val="FF0000"/>
            </a:solidFill>
            <a:ln>
              <a:solidFill>
                <a:srgbClr val="FF0000"/>
              </a:solidFill>
            </a:ln>
            <a:effectLst/>
          </c:spPr>
          <c:invertIfNegative val="0"/>
          <c:cat>
            <c:numRef>
              <c:f>'G.I.10'!$A$2:$A$27</c:f>
              <c:numCache>
                <c:formatCode>yyyy"-"mm</c:formatCode>
                <c:ptCount val="26"/>
                <c:pt idx="0">
                  <c:v>44957</c:v>
                </c:pt>
                <c:pt idx="1">
                  <c:v>44985</c:v>
                </c:pt>
                <c:pt idx="2">
                  <c:v>45016</c:v>
                </c:pt>
                <c:pt idx="3">
                  <c:v>45046</c:v>
                </c:pt>
                <c:pt idx="4">
                  <c:v>45077</c:v>
                </c:pt>
                <c:pt idx="5">
                  <c:v>45107</c:v>
                </c:pt>
                <c:pt idx="6">
                  <c:v>45138</c:v>
                </c:pt>
                <c:pt idx="7">
                  <c:v>45169</c:v>
                </c:pt>
                <c:pt idx="8">
                  <c:v>45199</c:v>
                </c:pt>
                <c:pt idx="9">
                  <c:v>45230</c:v>
                </c:pt>
                <c:pt idx="10">
                  <c:v>45260</c:v>
                </c:pt>
                <c:pt idx="11">
                  <c:v>45291</c:v>
                </c:pt>
                <c:pt idx="12">
                  <c:v>45322</c:v>
                </c:pt>
                <c:pt idx="13">
                  <c:v>45351</c:v>
                </c:pt>
                <c:pt idx="14">
                  <c:v>45382</c:v>
                </c:pt>
                <c:pt idx="15">
                  <c:v>45412</c:v>
                </c:pt>
                <c:pt idx="16">
                  <c:v>45443</c:v>
                </c:pt>
                <c:pt idx="17">
                  <c:v>45473</c:v>
                </c:pt>
                <c:pt idx="18">
                  <c:v>45504</c:v>
                </c:pt>
                <c:pt idx="19">
                  <c:v>45535</c:v>
                </c:pt>
                <c:pt idx="20">
                  <c:v>45565</c:v>
                </c:pt>
                <c:pt idx="21">
                  <c:v>45596</c:v>
                </c:pt>
                <c:pt idx="22">
                  <c:v>45626</c:v>
                </c:pt>
                <c:pt idx="23">
                  <c:v>45657</c:v>
                </c:pt>
                <c:pt idx="24">
                  <c:v>45688</c:v>
                </c:pt>
                <c:pt idx="25">
                  <c:v>45716</c:v>
                </c:pt>
              </c:numCache>
            </c:numRef>
          </c:cat>
          <c:val>
            <c:numRef>
              <c:f>'G.I.10'!$C$2:$C$27</c:f>
              <c:numCache>
                <c:formatCode>0.0</c:formatCode>
                <c:ptCount val="26"/>
                <c:pt idx="0">
                  <c:v>4.2518723884359044</c:v>
                </c:pt>
                <c:pt idx="1">
                  <c:v>4.0428440959195706</c:v>
                </c:pt>
                <c:pt idx="2">
                  <c:v>3.4008144874110142</c:v>
                </c:pt>
                <c:pt idx="3">
                  <c:v>2.6848250924297297</c:v>
                </c:pt>
                <c:pt idx="4">
                  <c:v>1.9950902812462892</c:v>
                </c:pt>
                <c:pt idx="5">
                  <c:v>1.6023093893158733</c:v>
                </c:pt>
                <c:pt idx="6">
                  <c:v>1.4047369552526243</c:v>
                </c:pt>
                <c:pt idx="7">
                  <c:v>0.94627797333982155</c:v>
                </c:pt>
                <c:pt idx="8">
                  <c:v>1.1914119657702633</c:v>
                </c:pt>
                <c:pt idx="9">
                  <c:v>1.0182482714507131</c:v>
                </c:pt>
                <c:pt idx="10">
                  <c:v>1.1368314515015687</c:v>
                </c:pt>
                <c:pt idx="11">
                  <c:v>0.64113377347099698</c:v>
                </c:pt>
                <c:pt idx="12">
                  <c:v>0.56197559854168289</c:v>
                </c:pt>
                <c:pt idx="13">
                  <c:v>0.69753783556341276</c:v>
                </c:pt>
                <c:pt idx="14">
                  <c:v>0.4333110916053286</c:v>
                </c:pt>
                <c:pt idx="15">
                  <c:v>0.6254996800272693</c:v>
                </c:pt>
                <c:pt idx="16">
                  <c:v>0.51518939027283084</c:v>
                </c:pt>
                <c:pt idx="17">
                  <c:v>0.87301662405385716</c:v>
                </c:pt>
                <c:pt idx="18">
                  <c:v>1.0029199917475609</c:v>
                </c:pt>
                <c:pt idx="19">
                  <c:v>1.1631361944041292</c:v>
                </c:pt>
                <c:pt idx="20">
                  <c:v>0.83378708255814016</c:v>
                </c:pt>
                <c:pt idx="21">
                  <c:v>1.1314601627062646</c:v>
                </c:pt>
                <c:pt idx="22">
                  <c:v>0.881205674498729</c:v>
                </c:pt>
                <c:pt idx="23">
                  <c:v>0.89691807330069606</c:v>
                </c:pt>
                <c:pt idx="24">
                  <c:v>0.90086697894236989</c:v>
                </c:pt>
                <c:pt idx="25">
                  <c:v>0.88408912400274375</c:v>
                </c:pt>
              </c:numCache>
            </c:numRef>
          </c:val>
          <c:extLst>
            <c:ext xmlns:c16="http://schemas.microsoft.com/office/drawing/2014/chart" uri="{C3380CC4-5D6E-409C-BE32-E72D297353CC}">
              <c16:uniqueId val="{00000001-2BA0-468D-AEAB-9D45B8B65C83}"/>
            </c:ext>
          </c:extLst>
        </c:ser>
        <c:ser>
          <c:idx val="2"/>
          <c:order val="2"/>
          <c:tx>
            <c:strRef>
              <c:f>'G.I.10'!$D$1</c:f>
              <c:strCache>
                <c:ptCount val="1"/>
                <c:pt idx="0">
                  <c:v>Sin volátiles</c:v>
                </c:pt>
              </c:strCache>
            </c:strRef>
          </c:tx>
          <c:spPr>
            <a:solidFill>
              <a:srgbClr val="00B050"/>
            </a:solidFill>
            <a:ln>
              <a:solidFill>
                <a:srgbClr val="00B050"/>
              </a:solidFill>
            </a:ln>
            <a:effectLst/>
          </c:spPr>
          <c:invertIfNegative val="0"/>
          <c:cat>
            <c:numRef>
              <c:f>'G.I.10'!$A$2:$A$27</c:f>
              <c:numCache>
                <c:formatCode>yyyy"-"mm</c:formatCode>
                <c:ptCount val="26"/>
                <c:pt idx="0">
                  <c:v>44957</c:v>
                </c:pt>
                <c:pt idx="1">
                  <c:v>44985</c:v>
                </c:pt>
                <c:pt idx="2">
                  <c:v>45016</c:v>
                </c:pt>
                <c:pt idx="3">
                  <c:v>45046</c:v>
                </c:pt>
                <c:pt idx="4">
                  <c:v>45077</c:v>
                </c:pt>
                <c:pt idx="5">
                  <c:v>45107</c:v>
                </c:pt>
                <c:pt idx="6">
                  <c:v>45138</c:v>
                </c:pt>
                <c:pt idx="7">
                  <c:v>45169</c:v>
                </c:pt>
                <c:pt idx="8">
                  <c:v>45199</c:v>
                </c:pt>
                <c:pt idx="9">
                  <c:v>45230</c:v>
                </c:pt>
                <c:pt idx="10">
                  <c:v>45260</c:v>
                </c:pt>
                <c:pt idx="11">
                  <c:v>45291</c:v>
                </c:pt>
                <c:pt idx="12">
                  <c:v>45322</c:v>
                </c:pt>
                <c:pt idx="13">
                  <c:v>45351</c:v>
                </c:pt>
                <c:pt idx="14">
                  <c:v>45382</c:v>
                </c:pt>
                <c:pt idx="15">
                  <c:v>45412</c:v>
                </c:pt>
                <c:pt idx="16">
                  <c:v>45443</c:v>
                </c:pt>
                <c:pt idx="17">
                  <c:v>45473</c:v>
                </c:pt>
                <c:pt idx="18">
                  <c:v>45504</c:v>
                </c:pt>
                <c:pt idx="19">
                  <c:v>45535</c:v>
                </c:pt>
                <c:pt idx="20">
                  <c:v>45565</c:v>
                </c:pt>
                <c:pt idx="21">
                  <c:v>45596</c:v>
                </c:pt>
                <c:pt idx="22">
                  <c:v>45626</c:v>
                </c:pt>
                <c:pt idx="23">
                  <c:v>45657</c:v>
                </c:pt>
                <c:pt idx="24">
                  <c:v>45688</c:v>
                </c:pt>
                <c:pt idx="25">
                  <c:v>45716</c:v>
                </c:pt>
              </c:numCache>
            </c:numRef>
          </c:cat>
          <c:val>
            <c:numRef>
              <c:f>'G.I.10'!$D$2:$D$27</c:f>
              <c:numCache>
                <c:formatCode>0.0</c:formatCode>
                <c:ptCount val="26"/>
                <c:pt idx="0">
                  <c:v>6.7669976860141858</c:v>
                </c:pt>
                <c:pt idx="1">
                  <c:v>6.8421806203129076</c:v>
                </c:pt>
                <c:pt idx="2">
                  <c:v>6.8662405798689221</c:v>
                </c:pt>
                <c:pt idx="3">
                  <c:v>6.56121360344161</c:v>
                </c:pt>
                <c:pt idx="4">
                  <c:v>6.2563843841854521</c:v>
                </c:pt>
                <c:pt idx="5">
                  <c:v>5.7851076415384259</c:v>
                </c:pt>
                <c:pt idx="6">
                  <c:v>5.3300230240267297</c:v>
                </c:pt>
                <c:pt idx="7">
                  <c:v>4.665788488884365</c:v>
                </c:pt>
                <c:pt idx="8">
                  <c:v>4.1276872417123087</c:v>
                </c:pt>
                <c:pt idx="9">
                  <c:v>4.0429873340623885</c:v>
                </c:pt>
                <c:pt idx="10">
                  <c:v>3.7558294323729116</c:v>
                </c:pt>
                <c:pt idx="11">
                  <c:v>3.3930419965415726</c:v>
                </c:pt>
                <c:pt idx="12">
                  <c:v>2.6115603164742063</c:v>
                </c:pt>
                <c:pt idx="13">
                  <c:v>2.5997835538677303</c:v>
                </c:pt>
                <c:pt idx="14">
                  <c:v>2.2644508669866337</c:v>
                </c:pt>
                <c:pt idx="15">
                  <c:v>2.1900263628814112</c:v>
                </c:pt>
                <c:pt idx="16">
                  <c:v>2.1566616935182918</c:v>
                </c:pt>
                <c:pt idx="17">
                  <c:v>1.9964216741290386</c:v>
                </c:pt>
                <c:pt idx="18">
                  <c:v>2.153331369337637</c:v>
                </c:pt>
                <c:pt idx="19">
                  <c:v>2.2793736806448801</c:v>
                </c:pt>
                <c:pt idx="20">
                  <c:v>2.3639365803521399</c:v>
                </c:pt>
                <c:pt idx="21">
                  <c:v>2.6428370321538366</c:v>
                </c:pt>
                <c:pt idx="22">
                  <c:v>2.4890550048352145</c:v>
                </c:pt>
                <c:pt idx="23">
                  <c:v>2.673925584741065</c:v>
                </c:pt>
                <c:pt idx="24">
                  <c:v>2.6108155308306848</c:v>
                </c:pt>
                <c:pt idx="25">
                  <c:v>2.3913377557432578</c:v>
                </c:pt>
              </c:numCache>
            </c:numRef>
          </c:val>
          <c:extLst>
            <c:ext xmlns:c16="http://schemas.microsoft.com/office/drawing/2014/chart" uri="{C3380CC4-5D6E-409C-BE32-E72D297353CC}">
              <c16:uniqueId val="{00000002-2BA0-468D-AEAB-9D45B8B65C83}"/>
            </c:ext>
          </c:extLst>
        </c:ser>
        <c:dLbls>
          <c:showLegendKey val="0"/>
          <c:showVal val="0"/>
          <c:showCatName val="0"/>
          <c:showSerName val="0"/>
          <c:showPercent val="0"/>
          <c:showBubbleSize val="0"/>
        </c:dLbls>
        <c:gapWidth val="150"/>
        <c:overlap val="100"/>
        <c:axId val="1986540735"/>
        <c:axId val="1986542175"/>
      </c:barChart>
      <c:lineChart>
        <c:grouping val="standard"/>
        <c:varyColors val="0"/>
        <c:ser>
          <c:idx val="3"/>
          <c:order val="3"/>
          <c:tx>
            <c:strRef>
              <c:f>'G.I.10'!$E$1</c:f>
              <c:strCache>
                <c:ptCount val="1"/>
                <c:pt idx="0">
                  <c:v>IPC</c:v>
                </c:pt>
              </c:strCache>
            </c:strRef>
          </c:tx>
          <c:spPr>
            <a:ln w="22225" cap="rnd">
              <a:solidFill>
                <a:srgbClr val="002060"/>
              </a:solidFill>
              <a:round/>
            </a:ln>
            <a:effectLst/>
          </c:spPr>
          <c:marker>
            <c:symbol val="none"/>
          </c:marker>
          <c:cat>
            <c:numRef>
              <c:f>'G.I.10'!$A$2:$A$27</c:f>
              <c:numCache>
                <c:formatCode>yyyy"-"mm</c:formatCode>
                <c:ptCount val="26"/>
                <c:pt idx="0">
                  <c:v>44957</c:v>
                </c:pt>
                <c:pt idx="1">
                  <c:v>44985</c:v>
                </c:pt>
                <c:pt idx="2">
                  <c:v>45016</c:v>
                </c:pt>
                <c:pt idx="3">
                  <c:v>45046</c:v>
                </c:pt>
                <c:pt idx="4">
                  <c:v>45077</c:v>
                </c:pt>
                <c:pt idx="5">
                  <c:v>45107</c:v>
                </c:pt>
                <c:pt idx="6">
                  <c:v>45138</c:v>
                </c:pt>
                <c:pt idx="7">
                  <c:v>45169</c:v>
                </c:pt>
                <c:pt idx="8">
                  <c:v>45199</c:v>
                </c:pt>
                <c:pt idx="9">
                  <c:v>45230</c:v>
                </c:pt>
                <c:pt idx="10">
                  <c:v>45260</c:v>
                </c:pt>
                <c:pt idx="11">
                  <c:v>45291</c:v>
                </c:pt>
                <c:pt idx="12">
                  <c:v>45322</c:v>
                </c:pt>
                <c:pt idx="13">
                  <c:v>45351</c:v>
                </c:pt>
                <c:pt idx="14">
                  <c:v>45382</c:v>
                </c:pt>
                <c:pt idx="15">
                  <c:v>45412</c:v>
                </c:pt>
                <c:pt idx="16">
                  <c:v>45443</c:v>
                </c:pt>
                <c:pt idx="17">
                  <c:v>45473</c:v>
                </c:pt>
                <c:pt idx="18">
                  <c:v>45504</c:v>
                </c:pt>
                <c:pt idx="19">
                  <c:v>45535</c:v>
                </c:pt>
                <c:pt idx="20">
                  <c:v>45565</c:v>
                </c:pt>
                <c:pt idx="21">
                  <c:v>45596</c:v>
                </c:pt>
                <c:pt idx="22">
                  <c:v>45626</c:v>
                </c:pt>
                <c:pt idx="23">
                  <c:v>45657</c:v>
                </c:pt>
                <c:pt idx="24">
                  <c:v>45688</c:v>
                </c:pt>
                <c:pt idx="25">
                  <c:v>45716</c:v>
                </c:pt>
              </c:numCache>
            </c:numRef>
          </c:cat>
          <c:val>
            <c:numRef>
              <c:f>'G.I.10'!$E$2:$E$27</c:f>
              <c:numCache>
                <c:formatCode>0.0</c:formatCode>
                <c:ptCount val="26"/>
                <c:pt idx="0">
                  <c:v>12.340335857318216</c:v>
                </c:pt>
                <c:pt idx="1">
                  <c:v>11.944296817358385</c:v>
                </c:pt>
                <c:pt idx="2">
                  <c:v>11.100640841296757</c:v>
                </c:pt>
                <c:pt idx="3">
                  <c:v>9.9067908412578483</c:v>
                </c:pt>
                <c:pt idx="4">
                  <c:v>8.7267905104306109</c:v>
                </c:pt>
                <c:pt idx="5">
                  <c:v>7.5577701257711976</c:v>
                </c:pt>
                <c:pt idx="6">
                  <c:v>6.472366362829673</c:v>
                </c:pt>
                <c:pt idx="7">
                  <c:v>5.315742295848743</c:v>
                </c:pt>
                <c:pt idx="8">
                  <c:v>5.1152507929722901</c:v>
                </c:pt>
                <c:pt idx="9">
                  <c:v>5.0357029644658118</c:v>
                </c:pt>
                <c:pt idx="10">
                  <c:v>4.7971255082383841</c:v>
                </c:pt>
                <c:pt idx="11">
                  <c:v>3.9397013396198339</c:v>
                </c:pt>
                <c:pt idx="12">
                  <c:v>3.2344521242360149</c:v>
                </c:pt>
                <c:pt idx="13">
                  <c:v>3.5666573335904963</c:v>
                </c:pt>
                <c:pt idx="14">
                  <c:v>3.2096281621828431</c:v>
                </c:pt>
                <c:pt idx="15">
                  <c:v>3.4821209171639018</c:v>
                </c:pt>
                <c:pt idx="16">
                  <c:v>3.4222492642332112</c:v>
                </c:pt>
                <c:pt idx="17">
                  <c:v>3.777806877771229</c:v>
                </c:pt>
                <c:pt idx="18">
                  <c:v>4.4173706920665765</c:v>
                </c:pt>
                <c:pt idx="19">
                  <c:v>4.5609002007583026</c:v>
                </c:pt>
                <c:pt idx="20">
                  <c:v>3.9917310632610512</c:v>
                </c:pt>
                <c:pt idx="21">
                  <c:v>4.6984343863952285</c:v>
                </c:pt>
                <c:pt idx="22">
                  <c:v>4.1841311793331144</c:v>
                </c:pt>
                <c:pt idx="23">
                  <c:v>4.527165194832893</c:v>
                </c:pt>
                <c:pt idx="24">
                  <c:v>4.9415504614198253</c:v>
                </c:pt>
                <c:pt idx="25">
                  <c:v>4.7383011071542152</c:v>
                </c:pt>
              </c:numCache>
            </c:numRef>
          </c:val>
          <c:smooth val="0"/>
          <c:extLst>
            <c:ext xmlns:c16="http://schemas.microsoft.com/office/drawing/2014/chart" uri="{C3380CC4-5D6E-409C-BE32-E72D297353CC}">
              <c16:uniqueId val="{00000003-2BA0-468D-AEAB-9D45B8B65C83}"/>
            </c:ext>
          </c:extLst>
        </c:ser>
        <c:dLbls>
          <c:showLegendKey val="0"/>
          <c:showVal val="0"/>
          <c:showCatName val="0"/>
          <c:showSerName val="0"/>
          <c:showPercent val="0"/>
          <c:showBubbleSize val="0"/>
        </c:dLbls>
        <c:marker val="1"/>
        <c:smooth val="0"/>
        <c:axId val="1986540735"/>
        <c:axId val="1986542175"/>
      </c:lineChart>
      <c:dateAx>
        <c:axId val="1986540735"/>
        <c:scaling>
          <c:orientation val="minMax"/>
        </c:scaling>
        <c:delete val="0"/>
        <c:axPos val="b"/>
        <c:numFmt formatCode="mmm\.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0" spcFirstLastPara="1" vertOverflow="ellipsis"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986542175"/>
        <c:crosses val="autoZero"/>
        <c:auto val="1"/>
        <c:lblOffset val="100"/>
        <c:baseTimeUnit val="months"/>
        <c:majorUnit val="6"/>
        <c:majorTimeUnit val="months"/>
      </c:dateAx>
      <c:valAx>
        <c:axId val="1986542175"/>
        <c:scaling>
          <c:orientation val="minMax"/>
          <c:min val="-2"/>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986540735"/>
        <c:crosses val="autoZero"/>
        <c:crossBetween val="between"/>
        <c:majorUnit val="2"/>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5.4537521815008726E-2"/>
          <c:y val="0"/>
          <c:w val="0.92092059336823739"/>
          <c:h val="0.1171303074670571"/>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71011694560533"/>
          <c:y val="0.11221513824364901"/>
          <c:w val="0.78455925055393738"/>
          <c:h val="0.78684212048806168"/>
        </c:manualLayout>
      </c:layout>
      <c:lineChart>
        <c:grouping val="standard"/>
        <c:varyColors val="0"/>
        <c:ser>
          <c:idx val="0"/>
          <c:order val="0"/>
          <c:tx>
            <c:strRef>
              <c:f>Cuadro!$B$3</c:f>
              <c:strCache>
                <c:ptCount val="1"/>
                <c:pt idx="0">
                  <c:v>TCR</c:v>
                </c:pt>
              </c:strCache>
            </c:strRef>
          </c:tx>
          <c:spPr>
            <a:ln w="22225" cap="rnd">
              <a:solidFill>
                <a:srgbClr val="002060"/>
              </a:solidFill>
              <a:round/>
            </a:ln>
            <a:effectLst/>
          </c:spPr>
          <c:marker>
            <c:symbol val="none"/>
          </c:marker>
          <c:cat>
            <c:numRef>
              <c:f>Cuadro!$A$4:$A$306</c:f>
              <c:numCache>
                <c:formatCode>mmm\.yyyy</c:formatCode>
                <c:ptCount val="303"/>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numCache>
            </c:numRef>
          </c:cat>
          <c:val>
            <c:numRef>
              <c:f>Cuadro!$B$4:$B$306</c:f>
              <c:numCache>
                <c:formatCode>#,##0.00</c:formatCode>
                <c:ptCount val="303"/>
                <c:pt idx="0">
                  <c:v>84.714078420000007</c:v>
                </c:pt>
                <c:pt idx="1">
                  <c:v>82.933020749999997</c:v>
                </c:pt>
                <c:pt idx="2">
                  <c:v>81.489789590000001</c:v>
                </c:pt>
                <c:pt idx="3">
                  <c:v>81.437801250000007</c:v>
                </c:pt>
                <c:pt idx="4">
                  <c:v>82.250701719999995</c:v>
                </c:pt>
                <c:pt idx="5">
                  <c:v>85.202737810000002</c:v>
                </c:pt>
                <c:pt idx="6">
                  <c:v>87.390028709999996</c:v>
                </c:pt>
                <c:pt idx="7">
                  <c:v>87.958690250000004</c:v>
                </c:pt>
                <c:pt idx="8">
                  <c:v>89.784899620000004</c:v>
                </c:pt>
                <c:pt idx="9">
                  <c:v>89.233375229999993</c:v>
                </c:pt>
                <c:pt idx="10">
                  <c:v>89.635455379999996</c:v>
                </c:pt>
                <c:pt idx="11">
                  <c:v>90.195518699999994</c:v>
                </c:pt>
                <c:pt idx="12">
                  <c:v>90.285625449999998</c:v>
                </c:pt>
                <c:pt idx="13">
                  <c:v>88.324511139999998</c:v>
                </c:pt>
                <c:pt idx="14">
                  <c:v>90.812751289999994</c:v>
                </c:pt>
                <c:pt idx="15">
                  <c:v>91.499097820000003</c:v>
                </c:pt>
                <c:pt idx="16">
                  <c:v>91.769573519999994</c:v>
                </c:pt>
                <c:pt idx="17">
                  <c:v>92.676151300000001</c:v>
                </c:pt>
                <c:pt idx="18">
                  <c:v>98.244264529999995</c:v>
                </c:pt>
                <c:pt idx="19">
                  <c:v>101.17238519999999</c:v>
                </c:pt>
                <c:pt idx="20">
                  <c:v>101.1559855</c:v>
                </c:pt>
                <c:pt idx="21">
                  <c:v>103.710706</c:v>
                </c:pt>
                <c:pt idx="22">
                  <c:v>101.0537635</c:v>
                </c:pt>
                <c:pt idx="23">
                  <c:v>98.308515650000004</c:v>
                </c:pt>
                <c:pt idx="24">
                  <c:v>95.367952380000006</c:v>
                </c:pt>
                <c:pt idx="25">
                  <c:v>94.620152020000006</c:v>
                </c:pt>
                <c:pt idx="26">
                  <c:v>92.331552819999999</c:v>
                </c:pt>
                <c:pt idx="27">
                  <c:v>91.326414819999997</c:v>
                </c:pt>
                <c:pt idx="28">
                  <c:v>91.776440750000006</c:v>
                </c:pt>
                <c:pt idx="29">
                  <c:v>94.979965429999993</c:v>
                </c:pt>
                <c:pt idx="30">
                  <c:v>99.051776020000005</c:v>
                </c:pt>
                <c:pt idx="31">
                  <c:v>99.205132090000006</c:v>
                </c:pt>
                <c:pt idx="32">
                  <c:v>101.52116820000001</c:v>
                </c:pt>
                <c:pt idx="33">
                  <c:v>102.10515669999999</c:v>
                </c:pt>
                <c:pt idx="34">
                  <c:v>99.868831</c:v>
                </c:pt>
                <c:pt idx="35">
                  <c:v>100.11922610000001</c:v>
                </c:pt>
                <c:pt idx="36">
                  <c:v>105.4011137</c:v>
                </c:pt>
                <c:pt idx="37">
                  <c:v>108.6798792</c:v>
                </c:pt>
                <c:pt idx="38">
                  <c:v>108.7683806</c:v>
                </c:pt>
                <c:pt idx="39">
                  <c:v>106.0802051</c:v>
                </c:pt>
                <c:pt idx="40">
                  <c:v>106.4930387</c:v>
                </c:pt>
                <c:pt idx="41">
                  <c:v>108.37993779999999</c:v>
                </c:pt>
                <c:pt idx="42">
                  <c:v>106.8477807</c:v>
                </c:pt>
                <c:pt idx="43">
                  <c:v>105.9972176</c:v>
                </c:pt>
                <c:pt idx="44">
                  <c:v>102.2984441</c:v>
                </c:pt>
                <c:pt idx="45">
                  <c:v>100.03695759999999</c:v>
                </c:pt>
                <c:pt idx="46">
                  <c:v>97.248971170000004</c:v>
                </c:pt>
                <c:pt idx="47">
                  <c:v>95.413139770000001</c:v>
                </c:pt>
                <c:pt idx="48">
                  <c:v>92.192450399999998</c:v>
                </c:pt>
                <c:pt idx="49">
                  <c:v>94.397837609999996</c:v>
                </c:pt>
                <c:pt idx="50">
                  <c:v>97.042484959999996</c:v>
                </c:pt>
                <c:pt idx="51">
                  <c:v>98.276417120000005</c:v>
                </c:pt>
                <c:pt idx="52">
                  <c:v>101.31549219999999</c:v>
                </c:pt>
                <c:pt idx="53">
                  <c:v>103.2493094</c:v>
                </c:pt>
                <c:pt idx="54">
                  <c:v>102.388689</c:v>
                </c:pt>
                <c:pt idx="55">
                  <c:v>103.0769289</c:v>
                </c:pt>
                <c:pt idx="56">
                  <c:v>100.23055530000001</c:v>
                </c:pt>
                <c:pt idx="57">
                  <c:v>100.088928</c:v>
                </c:pt>
                <c:pt idx="58">
                  <c:v>100.0241364</c:v>
                </c:pt>
                <c:pt idx="59">
                  <c:v>98.00164024</c:v>
                </c:pt>
                <c:pt idx="60">
                  <c:v>97.656379229999999</c:v>
                </c:pt>
                <c:pt idx="61">
                  <c:v>98.276470790000005</c:v>
                </c:pt>
                <c:pt idx="62">
                  <c:v>100.45336039999999</c:v>
                </c:pt>
                <c:pt idx="63">
                  <c:v>99.328729499999994</c:v>
                </c:pt>
                <c:pt idx="64">
                  <c:v>98.602449780000001</c:v>
                </c:pt>
                <c:pt idx="65">
                  <c:v>99.068415779999995</c:v>
                </c:pt>
                <c:pt idx="66">
                  <c:v>97.304187540000001</c:v>
                </c:pt>
                <c:pt idx="67">
                  <c:v>93.089893579999995</c:v>
                </c:pt>
                <c:pt idx="68">
                  <c:v>91.107549809999995</c:v>
                </c:pt>
                <c:pt idx="69">
                  <c:v>90.52664197</c:v>
                </c:pt>
                <c:pt idx="70">
                  <c:v>89.097119309999997</c:v>
                </c:pt>
                <c:pt idx="71">
                  <c:v>86.60748135</c:v>
                </c:pt>
                <c:pt idx="72">
                  <c:v>89.358482140000007</c:v>
                </c:pt>
                <c:pt idx="73">
                  <c:v>89.775782329999998</c:v>
                </c:pt>
                <c:pt idx="74">
                  <c:v>89.589935339999997</c:v>
                </c:pt>
                <c:pt idx="75">
                  <c:v>88.677572580000003</c:v>
                </c:pt>
                <c:pt idx="76">
                  <c:v>90.651460060000005</c:v>
                </c:pt>
                <c:pt idx="77">
                  <c:v>93.659034750000004</c:v>
                </c:pt>
                <c:pt idx="78">
                  <c:v>93.888563289999993</c:v>
                </c:pt>
                <c:pt idx="79">
                  <c:v>94.107763410000004</c:v>
                </c:pt>
                <c:pt idx="80">
                  <c:v>93.109294390000002</c:v>
                </c:pt>
                <c:pt idx="81">
                  <c:v>91.587682509999993</c:v>
                </c:pt>
                <c:pt idx="82">
                  <c:v>92.372540090000001</c:v>
                </c:pt>
                <c:pt idx="83">
                  <c:v>93.375098159999993</c:v>
                </c:pt>
                <c:pt idx="84">
                  <c:v>94.211968999999996</c:v>
                </c:pt>
                <c:pt idx="85">
                  <c:v>95.540866679999993</c:v>
                </c:pt>
                <c:pt idx="86">
                  <c:v>95.234987189999998</c:v>
                </c:pt>
                <c:pt idx="87">
                  <c:v>95.517685760000006</c:v>
                </c:pt>
                <c:pt idx="88">
                  <c:v>94.040324350000006</c:v>
                </c:pt>
                <c:pt idx="89">
                  <c:v>95.0711388</c:v>
                </c:pt>
                <c:pt idx="90">
                  <c:v>94.414861000000002</c:v>
                </c:pt>
                <c:pt idx="91">
                  <c:v>93.420132460000005</c:v>
                </c:pt>
                <c:pt idx="92">
                  <c:v>92.184905970000003</c:v>
                </c:pt>
                <c:pt idx="93">
                  <c:v>91.06942205</c:v>
                </c:pt>
                <c:pt idx="94">
                  <c:v>93.616238980000006</c:v>
                </c:pt>
                <c:pt idx="95">
                  <c:v>91.848722800000004</c:v>
                </c:pt>
                <c:pt idx="96">
                  <c:v>89.568749330000003</c:v>
                </c:pt>
                <c:pt idx="97">
                  <c:v>87.971940750000002</c:v>
                </c:pt>
                <c:pt idx="98">
                  <c:v>84.889663170000006</c:v>
                </c:pt>
                <c:pt idx="99">
                  <c:v>87.140027989999993</c:v>
                </c:pt>
                <c:pt idx="100">
                  <c:v>91.474693790000003</c:v>
                </c:pt>
                <c:pt idx="101">
                  <c:v>96.879145480000005</c:v>
                </c:pt>
                <c:pt idx="102">
                  <c:v>99.747089239999994</c:v>
                </c:pt>
                <c:pt idx="103">
                  <c:v>99.298129009999997</c:v>
                </c:pt>
                <c:pt idx="104">
                  <c:v>97.253026399999996</c:v>
                </c:pt>
                <c:pt idx="105">
                  <c:v>105.6093193</c:v>
                </c:pt>
                <c:pt idx="106">
                  <c:v>107.3828602</c:v>
                </c:pt>
                <c:pt idx="107">
                  <c:v>107.4900062</c:v>
                </c:pt>
                <c:pt idx="108">
                  <c:v>103.01647178896999</c:v>
                </c:pt>
                <c:pt idx="109">
                  <c:v>98.355134212799001</c:v>
                </c:pt>
                <c:pt idx="110">
                  <c:v>94.702173566428996</c:v>
                </c:pt>
                <c:pt idx="111">
                  <c:v>95.822684041949998</c:v>
                </c:pt>
                <c:pt idx="112">
                  <c:v>95.294124239282993</c:v>
                </c:pt>
                <c:pt idx="113">
                  <c:v>95.098979319782998</c:v>
                </c:pt>
                <c:pt idx="114">
                  <c:v>93.763635798492004</c:v>
                </c:pt>
                <c:pt idx="115">
                  <c:v>96.769030853074</c:v>
                </c:pt>
                <c:pt idx="116">
                  <c:v>96.327494835736005</c:v>
                </c:pt>
                <c:pt idx="117">
                  <c:v>97.276386609363996</c:v>
                </c:pt>
                <c:pt idx="118">
                  <c:v>91.663664851765006</c:v>
                </c:pt>
                <c:pt idx="119">
                  <c:v>90.749363056289994</c:v>
                </c:pt>
                <c:pt idx="120">
                  <c:v>89.745361030224004</c:v>
                </c:pt>
                <c:pt idx="121">
                  <c:v>94.258781821157996</c:v>
                </c:pt>
                <c:pt idx="122">
                  <c:v>93.324430459843001</c:v>
                </c:pt>
                <c:pt idx="123">
                  <c:v>93.001801605546007</c:v>
                </c:pt>
                <c:pt idx="124">
                  <c:v>93.612410248494996</c:v>
                </c:pt>
                <c:pt idx="125">
                  <c:v>93.586937528367997</c:v>
                </c:pt>
                <c:pt idx="126">
                  <c:v>93.715632258786997</c:v>
                </c:pt>
                <c:pt idx="127">
                  <c:v>90.911271753549002</c:v>
                </c:pt>
                <c:pt idx="128">
                  <c:v>88.723061300260994</c:v>
                </c:pt>
                <c:pt idx="129">
                  <c:v>89.073083499861994</c:v>
                </c:pt>
                <c:pt idx="130">
                  <c:v>88.912313848883002</c:v>
                </c:pt>
                <c:pt idx="131">
                  <c:v>87.402327768579994</c:v>
                </c:pt>
                <c:pt idx="132">
                  <c:v>91.469228079611398</c:v>
                </c:pt>
                <c:pt idx="133">
                  <c:v>90.014770112089295</c:v>
                </c:pt>
                <c:pt idx="134">
                  <c:v>91.337661226781805</c:v>
                </c:pt>
                <c:pt idx="135">
                  <c:v>91.288551164066305</c:v>
                </c:pt>
                <c:pt idx="136">
                  <c:v>90.522094595640397</c:v>
                </c:pt>
                <c:pt idx="137">
                  <c:v>91.016598145988098</c:v>
                </c:pt>
                <c:pt idx="138">
                  <c:v>90.318144265773796</c:v>
                </c:pt>
                <c:pt idx="139">
                  <c:v>90.942613113618293</c:v>
                </c:pt>
                <c:pt idx="140">
                  <c:v>92.148752895336798</c:v>
                </c:pt>
                <c:pt idx="141">
                  <c:v>95.944758632998699</c:v>
                </c:pt>
                <c:pt idx="142">
                  <c:v>94.997537679380102</c:v>
                </c:pt>
                <c:pt idx="143">
                  <c:v>95.031088987229495</c:v>
                </c:pt>
                <c:pt idx="144">
                  <c:v>92.854479357734505</c:v>
                </c:pt>
                <c:pt idx="145">
                  <c:v>90.140330712219296</c:v>
                </c:pt>
                <c:pt idx="146">
                  <c:v>90.734714998798395</c:v>
                </c:pt>
                <c:pt idx="147">
                  <c:v>90.600563794563996</c:v>
                </c:pt>
                <c:pt idx="148">
                  <c:v>91.3037894099444</c:v>
                </c:pt>
                <c:pt idx="149">
                  <c:v>91.814851830165296</c:v>
                </c:pt>
                <c:pt idx="150">
                  <c:v>89.651075179044994</c:v>
                </c:pt>
                <c:pt idx="151">
                  <c:v>88.431921519728107</c:v>
                </c:pt>
                <c:pt idx="152">
                  <c:v>87.828006422123806</c:v>
                </c:pt>
                <c:pt idx="153">
                  <c:v>87.484973539177702</c:v>
                </c:pt>
                <c:pt idx="154">
                  <c:v>88.327082202635594</c:v>
                </c:pt>
                <c:pt idx="155">
                  <c:v>88.157251594398005</c:v>
                </c:pt>
                <c:pt idx="156">
                  <c:v>87.583913622338599</c:v>
                </c:pt>
                <c:pt idx="157">
                  <c:v>87.705989182008494</c:v>
                </c:pt>
                <c:pt idx="158">
                  <c:v>86.590346793016394</c:v>
                </c:pt>
                <c:pt idx="159">
                  <c:v>86.780606503745602</c:v>
                </c:pt>
                <c:pt idx="160">
                  <c:v>87.803094736335694</c:v>
                </c:pt>
                <c:pt idx="161">
                  <c:v>91.318034838952997</c:v>
                </c:pt>
                <c:pt idx="162">
                  <c:v>90.926344734912107</c:v>
                </c:pt>
                <c:pt idx="163">
                  <c:v>92.432717070060306</c:v>
                </c:pt>
                <c:pt idx="164">
                  <c:v>90.917549980279802</c:v>
                </c:pt>
                <c:pt idx="165">
                  <c:v>90.927093541671596</c:v>
                </c:pt>
                <c:pt idx="166">
                  <c:v>92.959443509552599</c:v>
                </c:pt>
                <c:pt idx="167">
                  <c:v>94.263004971983904</c:v>
                </c:pt>
                <c:pt idx="168">
                  <c:v>95.316855947184493</c:v>
                </c:pt>
                <c:pt idx="169">
                  <c:v>98.089764163429194</c:v>
                </c:pt>
                <c:pt idx="170">
                  <c:v>99.287030000000001</c:v>
                </c:pt>
                <c:pt idx="171">
                  <c:v>97.641278241419698</c:v>
                </c:pt>
                <c:pt idx="172">
                  <c:v>97.620937811236402</c:v>
                </c:pt>
                <c:pt idx="173">
                  <c:v>96.928749418566895</c:v>
                </c:pt>
                <c:pt idx="174">
                  <c:v>97.853679960074501</c:v>
                </c:pt>
                <c:pt idx="175">
                  <c:v>100.519561652964</c:v>
                </c:pt>
                <c:pt idx="176">
                  <c:v>101.04669236834501</c:v>
                </c:pt>
                <c:pt idx="177">
                  <c:v>97.901387249491293</c:v>
                </c:pt>
                <c:pt idx="178">
                  <c:v>96.778027865362503</c:v>
                </c:pt>
                <c:pt idx="179">
                  <c:v>98.6009690800106</c:v>
                </c:pt>
                <c:pt idx="180">
                  <c:v>97.975522111207596</c:v>
                </c:pt>
                <c:pt idx="181">
                  <c:v>97.124419460959601</c:v>
                </c:pt>
                <c:pt idx="182">
                  <c:v>95.691111001892594</c:v>
                </c:pt>
                <c:pt idx="183">
                  <c:v>93.479082586438807</c:v>
                </c:pt>
                <c:pt idx="184">
                  <c:v>92.960882047386903</c:v>
                </c:pt>
                <c:pt idx="185">
                  <c:v>95.611231527984501</c:v>
                </c:pt>
                <c:pt idx="186">
                  <c:v>97.3346710017302</c:v>
                </c:pt>
                <c:pt idx="187">
                  <c:v>100.3374396594</c:v>
                </c:pt>
                <c:pt idx="188">
                  <c:v>99.299417999672897</c:v>
                </c:pt>
                <c:pt idx="189">
                  <c:v>98.295842349905897</c:v>
                </c:pt>
                <c:pt idx="190">
                  <c:v>99.877896774234301</c:v>
                </c:pt>
                <c:pt idx="191">
                  <c:v>98.435907669000997</c:v>
                </c:pt>
                <c:pt idx="192">
                  <c:v>98.526438125424406</c:v>
                </c:pt>
                <c:pt idx="193">
                  <c:v>96.523580973470402</c:v>
                </c:pt>
                <c:pt idx="194">
                  <c:v>94.580103226265706</c:v>
                </c:pt>
                <c:pt idx="195">
                  <c:v>94.396219764102597</c:v>
                </c:pt>
                <c:pt idx="196">
                  <c:v>96.127875781147495</c:v>
                </c:pt>
                <c:pt idx="197">
                  <c:v>96.205470310739599</c:v>
                </c:pt>
                <c:pt idx="198">
                  <c:v>92.383394062503896</c:v>
                </c:pt>
                <c:pt idx="199">
                  <c:v>93.214531068659397</c:v>
                </c:pt>
                <c:pt idx="200">
                  <c:v>94.294241590961605</c:v>
                </c:pt>
                <c:pt idx="201">
                  <c:v>93.109665570662102</c:v>
                </c:pt>
                <c:pt idx="202">
                  <c:v>91.640361188828095</c:v>
                </c:pt>
                <c:pt idx="203">
                  <c:v>91.416638444075105</c:v>
                </c:pt>
                <c:pt idx="204">
                  <c:v>91.652775108388795</c:v>
                </c:pt>
                <c:pt idx="205">
                  <c:v>90.129503941147107</c:v>
                </c:pt>
                <c:pt idx="206">
                  <c:v>92.385312577194</c:v>
                </c:pt>
                <c:pt idx="207">
                  <c:v>91.959267689277397</c:v>
                </c:pt>
                <c:pt idx="208">
                  <c:v>94.100670703095105</c:v>
                </c:pt>
                <c:pt idx="209">
                  <c:v>93.921803490874495</c:v>
                </c:pt>
                <c:pt idx="210">
                  <c:v>93.123860631410494</c:v>
                </c:pt>
                <c:pt idx="211">
                  <c:v>92.247285036589005</c:v>
                </c:pt>
                <c:pt idx="212">
                  <c:v>90.831319204375802</c:v>
                </c:pt>
                <c:pt idx="213">
                  <c:v>90.169652929706601</c:v>
                </c:pt>
                <c:pt idx="214">
                  <c:v>90.862226827788405</c:v>
                </c:pt>
                <c:pt idx="215">
                  <c:v>91.781779067791305</c:v>
                </c:pt>
                <c:pt idx="216">
                  <c:v>88.472866721839495</c:v>
                </c:pt>
                <c:pt idx="217">
                  <c:v>88.243464201012401</c:v>
                </c:pt>
                <c:pt idx="218">
                  <c:v>88.860326733644101</c:v>
                </c:pt>
                <c:pt idx="219">
                  <c:v>88.424907732558196</c:v>
                </c:pt>
                <c:pt idx="220">
                  <c:v>90.244734556362999</c:v>
                </c:pt>
                <c:pt idx="221">
                  <c:v>90.474301838698693</c:v>
                </c:pt>
                <c:pt idx="222">
                  <c:v>91.463138205458804</c:v>
                </c:pt>
                <c:pt idx="223">
                  <c:v>91.108630064148898</c:v>
                </c:pt>
                <c:pt idx="224">
                  <c:v>93.493570773766393</c:v>
                </c:pt>
                <c:pt idx="225">
                  <c:v>93.123663586509906</c:v>
                </c:pt>
                <c:pt idx="226">
                  <c:v>92.376432085640502</c:v>
                </c:pt>
                <c:pt idx="227">
                  <c:v>92.732400884683003</c:v>
                </c:pt>
                <c:pt idx="228">
                  <c:v>93.125813953784998</c:v>
                </c:pt>
                <c:pt idx="229">
                  <c:v>90.989091543446406</c:v>
                </c:pt>
                <c:pt idx="230">
                  <c:v>92.073045995133697</c:v>
                </c:pt>
                <c:pt idx="231">
                  <c:v>91.849091238172903</c:v>
                </c:pt>
                <c:pt idx="232">
                  <c:v>93.653759126306198</c:v>
                </c:pt>
                <c:pt idx="233">
                  <c:v>94.026179801054795</c:v>
                </c:pt>
                <c:pt idx="234">
                  <c:v>93.708294324384497</c:v>
                </c:pt>
                <c:pt idx="235">
                  <c:v>94.870785143982602</c:v>
                </c:pt>
                <c:pt idx="236">
                  <c:v>95.087705879731899</c:v>
                </c:pt>
                <c:pt idx="237">
                  <c:v>95.298793373472705</c:v>
                </c:pt>
                <c:pt idx="238">
                  <c:v>102.994971481357</c:v>
                </c:pt>
                <c:pt idx="239">
                  <c:v>102.689465693722</c:v>
                </c:pt>
                <c:pt idx="240">
                  <c:v>103.543002537853</c:v>
                </c:pt>
                <c:pt idx="241">
                  <c:v>105.090445901853</c:v>
                </c:pt>
                <c:pt idx="242">
                  <c:v>107.768048514733</c:v>
                </c:pt>
                <c:pt idx="243">
                  <c:v>107.082927515004</c:v>
                </c:pt>
                <c:pt idx="244">
                  <c:v>102.59854876200301</c:v>
                </c:pt>
                <c:pt idx="245">
                  <c:v>101.17824298595499</c:v>
                </c:pt>
                <c:pt idx="246">
                  <c:v>100.727365661484</c:v>
                </c:pt>
                <c:pt idx="247">
                  <c:v>102.011403114003</c:v>
                </c:pt>
                <c:pt idx="248">
                  <c:v>101.15013006662799</c:v>
                </c:pt>
                <c:pt idx="249">
                  <c:v>102.994574869891</c:v>
                </c:pt>
                <c:pt idx="250">
                  <c:v>101.08017164916799</c:v>
                </c:pt>
                <c:pt idx="251">
                  <c:v>99.034753504799696</c:v>
                </c:pt>
                <c:pt idx="252">
                  <c:v>98.068202984250604</c:v>
                </c:pt>
                <c:pt idx="253">
                  <c:v>98.371973050813907</c:v>
                </c:pt>
                <c:pt idx="254">
                  <c:v>98.098122562093295</c:v>
                </c:pt>
                <c:pt idx="255">
                  <c:v>96.029252312221601</c:v>
                </c:pt>
                <c:pt idx="256">
                  <c:v>98.050860685757698</c:v>
                </c:pt>
                <c:pt idx="257">
                  <c:v>100.50461288975001</c:v>
                </c:pt>
                <c:pt idx="258">
                  <c:v>102.75073951460899</c:v>
                </c:pt>
                <c:pt idx="259">
                  <c:v>106.51691233652799</c:v>
                </c:pt>
                <c:pt idx="260">
                  <c:v>106.252121330957</c:v>
                </c:pt>
                <c:pt idx="261">
                  <c:v>109.624194281367</c:v>
                </c:pt>
                <c:pt idx="262">
                  <c:v>109.24032470173999</c:v>
                </c:pt>
                <c:pt idx="263">
                  <c:v>113.32824417853401</c:v>
                </c:pt>
                <c:pt idx="264">
                  <c:v>110.13645453789501</c:v>
                </c:pt>
                <c:pt idx="265">
                  <c:v>109.74015085075</c:v>
                </c:pt>
                <c:pt idx="266">
                  <c:v>107.991942781323</c:v>
                </c:pt>
                <c:pt idx="267">
                  <c:v>109.15183860987401</c:v>
                </c:pt>
                <c:pt idx="268">
                  <c:v>110.047941961785</c:v>
                </c:pt>
                <c:pt idx="269">
                  <c:v>110.691889367648</c:v>
                </c:pt>
                <c:pt idx="270">
                  <c:v>119.71169259656899</c:v>
                </c:pt>
                <c:pt idx="271">
                  <c:v>112.36303833682</c:v>
                </c:pt>
                <c:pt idx="272">
                  <c:v>111.254574470978</c:v>
                </c:pt>
                <c:pt idx="273">
                  <c:v>113.34378296702501</c:v>
                </c:pt>
                <c:pt idx="274">
                  <c:v>108.226194104112</c:v>
                </c:pt>
                <c:pt idx="275">
                  <c:v>104.763372388649</c:v>
                </c:pt>
                <c:pt idx="276">
                  <c:v>100.31089707588001</c:v>
                </c:pt>
                <c:pt idx="277">
                  <c:v>96.564292824492796</c:v>
                </c:pt>
                <c:pt idx="278">
                  <c:v>96.452795865578196</c:v>
                </c:pt>
                <c:pt idx="279">
                  <c:v>96.206408325713895</c:v>
                </c:pt>
                <c:pt idx="280">
                  <c:v>94.567445358424706</c:v>
                </c:pt>
                <c:pt idx="281">
                  <c:v>94.147646209688503</c:v>
                </c:pt>
                <c:pt idx="282">
                  <c:v>95.795646881007897</c:v>
                </c:pt>
                <c:pt idx="283">
                  <c:v>99.858579491907705</c:v>
                </c:pt>
                <c:pt idx="284">
                  <c:v>102.011661673527</c:v>
                </c:pt>
                <c:pt idx="285">
                  <c:v>105.805938922861</c:v>
                </c:pt>
                <c:pt idx="286">
                  <c:v>102.150814018433</c:v>
                </c:pt>
                <c:pt idx="287">
                  <c:v>100.70945147565401</c:v>
                </c:pt>
                <c:pt idx="288">
                  <c:v>103.277342954465</c:v>
                </c:pt>
                <c:pt idx="289">
                  <c:v>109.36388699837499</c:v>
                </c:pt>
                <c:pt idx="290">
                  <c:v>109.87681557058499</c:v>
                </c:pt>
                <c:pt idx="291">
                  <c:v>108.126227224421</c:v>
                </c:pt>
                <c:pt idx="292">
                  <c:v>103.301020977449</c:v>
                </c:pt>
                <c:pt idx="293">
                  <c:v>103.624932716179</c:v>
                </c:pt>
                <c:pt idx="294">
                  <c:v>104.389410005364</c:v>
                </c:pt>
                <c:pt idx="295">
                  <c:v>104.620538940709</c:v>
                </c:pt>
                <c:pt idx="296">
                  <c:v>104.585199123295</c:v>
                </c:pt>
                <c:pt idx="297">
                  <c:v>103.976765649532</c:v>
                </c:pt>
                <c:pt idx="298">
                  <c:v>106.421895925868</c:v>
                </c:pt>
                <c:pt idx="299">
                  <c:v>107.114182743591</c:v>
                </c:pt>
                <c:pt idx="300">
                  <c:v>108.00758555191</c:v>
                </c:pt>
                <c:pt idx="301">
                  <c:v>104.2</c:v>
                </c:pt>
                <c:pt idx="302">
                  <c:v>102.5</c:v>
                </c:pt>
              </c:numCache>
            </c:numRef>
          </c:val>
          <c:smooth val="0"/>
          <c:extLst>
            <c:ext xmlns:c16="http://schemas.microsoft.com/office/drawing/2014/chart" uri="{C3380CC4-5D6E-409C-BE32-E72D297353CC}">
              <c16:uniqueId val="{00000000-01FB-43C1-B6A6-71106859961A}"/>
            </c:ext>
          </c:extLst>
        </c:ser>
        <c:ser>
          <c:idx val="1"/>
          <c:order val="1"/>
          <c:tx>
            <c:strRef>
              <c:f>Cuadro!$C$3</c:f>
              <c:strCache>
                <c:ptCount val="1"/>
                <c:pt idx="0">
                  <c:v>Prom. 2010-2019</c:v>
                </c:pt>
              </c:strCache>
            </c:strRef>
          </c:tx>
          <c:spPr>
            <a:ln w="22225" cap="rnd">
              <a:solidFill>
                <a:srgbClr val="002060"/>
              </a:solidFill>
              <a:prstDash val="sysDash"/>
              <a:round/>
            </a:ln>
            <a:effectLst/>
          </c:spPr>
          <c:marker>
            <c:symbol val="none"/>
          </c:marker>
          <c:cat>
            <c:numRef>
              <c:f>Cuadro!$A$4:$A$306</c:f>
              <c:numCache>
                <c:formatCode>mmm\.yyyy</c:formatCode>
                <c:ptCount val="303"/>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numCache>
            </c:numRef>
          </c:cat>
          <c:val>
            <c:numRef>
              <c:f>Cuadro!$C$4:$C$306</c:f>
              <c:numCache>
                <c:formatCode>#,##0.00</c:formatCode>
                <c:ptCount val="303"/>
                <c:pt idx="0">
                  <c:v>93.065118018905949</c:v>
                </c:pt>
                <c:pt idx="1">
                  <c:v>93.065118018905949</c:v>
                </c:pt>
                <c:pt idx="2">
                  <c:v>93.065118018905949</c:v>
                </c:pt>
                <c:pt idx="3">
                  <c:v>93.065118018905949</c:v>
                </c:pt>
                <c:pt idx="4">
                  <c:v>93.065118018905949</c:v>
                </c:pt>
                <c:pt idx="5">
                  <c:v>93.065118018905949</c:v>
                </c:pt>
                <c:pt idx="6">
                  <c:v>93.065118018905949</c:v>
                </c:pt>
                <c:pt idx="7">
                  <c:v>93.065118018905949</c:v>
                </c:pt>
                <c:pt idx="8">
                  <c:v>93.065118018905949</c:v>
                </c:pt>
                <c:pt idx="9">
                  <c:v>93.065118018905949</c:v>
                </c:pt>
                <c:pt idx="10">
                  <c:v>93.065118018905949</c:v>
                </c:pt>
                <c:pt idx="11">
                  <c:v>93.065118018905949</c:v>
                </c:pt>
                <c:pt idx="12">
                  <c:v>93.065118018905949</c:v>
                </c:pt>
                <c:pt idx="13">
                  <c:v>93.065118018905949</c:v>
                </c:pt>
                <c:pt idx="14">
                  <c:v>93.065118018905949</c:v>
                </c:pt>
                <c:pt idx="15">
                  <c:v>93.065118018905949</c:v>
                </c:pt>
                <c:pt idx="16">
                  <c:v>93.065118018905949</c:v>
                </c:pt>
                <c:pt idx="17">
                  <c:v>93.065118018905949</c:v>
                </c:pt>
                <c:pt idx="18">
                  <c:v>93.065118018905949</c:v>
                </c:pt>
                <c:pt idx="19">
                  <c:v>93.065118018905949</c:v>
                </c:pt>
                <c:pt idx="20">
                  <c:v>93.065118018905949</c:v>
                </c:pt>
                <c:pt idx="21">
                  <c:v>93.065118018905949</c:v>
                </c:pt>
                <c:pt idx="22">
                  <c:v>93.065118018905949</c:v>
                </c:pt>
                <c:pt idx="23">
                  <c:v>93.065118018905949</c:v>
                </c:pt>
                <c:pt idx="24">
                  <c:v>93.065118018905949</c:v>
                </c:pt>
                <c:pt idx="25">
                  <c:v>93.065118018905949</c:v>
                </c:pt>
                <c:pt idx="26">
                  <c:v>93.065118018905949</c:v>
                </c:pt>
                <c:pt idx="27">
                  <c:v>93.065118018905949</c:v>
                </c:pt>
                <c:pt idx="28">
                  <c:v>93.065118018905949</c:v>
                </c:pt>
                <c:pt idx="29">
                  <c:v>93.065118018905949</c:v>
                </c:pt>
                <c:pt idx="30">
                  <c:v>93.065118018905949</c:v>
                </c:pt>
                <c:pt idx="31">
                  <c:v>93.065118018905949</c:v>
                </c:pt>
                <c:pt idx="32">
                  <c:v>93.065118018905949</c:v>
                </c:pt>
                <c:pt idx="33">
                  <c:v>93.065118018905949</c:v>
                </c:pt>
                <c:pt idx="34">
                  <c:v>93.065118018905949</c:v>
                </c:pt>
                <c:pt idx="35">
                  <c:v>93.065118018905949</c:v>
                </c:pt>
                <c:pt idx="36">
                  <c:v>93.065118018905949</c:v>
                </c:pt>
                <c:pt idx="37">
                  <c:v>93.065118018905949</c:v>
                </c:pt>
                <c:pt idx="38">
                  <c:v>93.065118018905949</c:v>
                </c:pt>
                <c:pt idx="39">
                  <c:v>93.065118018905949</c:v>
                </c:pt>
                <c:pt idx="40">
                  <c:v>93.065118018905949</c:v>
                </c:pt>
                <c:pt idx="41">
                  <c:v>93.065118018905949</c:v>
                </c:pt>
                <c:pt idx="42">
                  <c:v>93.065118018905949</c:v>
                </c:pt>
                <c:pt idx="43">
                  <c:v>93.065118018905949</c:v>
                </c:pt>
                <c:pt idx="44">
                  <c:v>93.065118018905949</c:v>
                </c:pt>
                <c:pt idx="45">
                  <c:v>93.065118018905949</c:v>
                </c:pt>
                <c:pt idx="46">
                  <c:v>93.065118018905949</c:v>
                </c:pt>
                <c:pt idx="47">
                  <c:v>93.065118018905949</c:v>
                </c:pt>
                <c:pt idx="48">
                  <c:v>93.065118018905949</c:v>
                </c:pt>
                <c:pt idx="49">
                  <c:v>93.065118018905949</c:v>
                </c:pt>
                <c:pt idx="50">
                  <c:v>93.065118018905949</c:v>
                </c:pt>
                <c:pt idx="51">
                  <c:v>93.065118018905949</c:v>
                </c:pt>
                <c:pt idx="52">
                  <c:v>93.065118018905949</c:v>
                </c:pt>
                <c:pt idx="53">
                  <c:v>93.065118018905949</c:v>
                </c:pt>
                <c:pt idx="54">
                  <c:v>93.065118018905949</c:v>
                </c:pt>
                <c:pt idx="55">
                  <c:v>93.065118018905949</c:v>
                </c:pt>
                <c:pt idx="56">
                  <c:v>93.065118018905949</c:v>
                </c:pt>
                <c:pt idx="57">
                  <c:v>93.065118018905949</c:v>
                </c:pt>
                <c:pt idx="58">
                  <c:v>93.065118018905949</c:v>
                </c:pt>
                <c:pt idx="59">
                  <c:v>93.065118018905949</c:v>
                </c:pt>
                <c:pt idx="60">
                  <c:v>93.065118018905949</c:v>
                </c:pt>
                <c:pt idx="61">
                  <c:v>93.065118018905949</c:v>
                </c:pt>
                <c:pt idx="62">
                  <c:v>93.065118018905949</c:v>
                </c:pt>
                <c:pt idx="63">
                  <c:v>93.065118018905949</c:v>
                </c:pt>
                <c:pt idx="64">
                  <c:v>93.065118018905949</c:v>
                </c:pt>
                <c:pt idx="65">
                  <c:v>93.065118018905949</c:v>
                </c:pt>
                <c:pt idx="66">
                  <c:v>93.065118018905949</c:v>
                </c:pt>
                <c:pt idx="67">
                  <c:v>93.065118018905949</c:v>
                </c:pt>
                <c:pt idx="68">
                  <c:v>93.065118018905949</c:v>
                </c:pt>
                <c:pt idx="69">
                  <c:v>93.065118018905949</c:v>
                </c:pt>
                <c:pt idx="70">
                  <c:v>93.065118018905949</c:v>
                </c:pt>
                <c:pt idx="71">
                  <c:v>93.065118018905949</c:v>
                </c:pt>
                <c:pt idx="72">
                  <c:v>93.065118018905949</c:v>
                </c:pt>
                <c:pt idx="73">
                  <c:v>93.065118018905949</c:v>
                </c:pt>
                <c:pt idx="74">
                  <c:v>93.065118018905949</c:v>
                </c:pt>
                <c:pt idx="75">
                  <c:v>93.065118018905949</c:v>
                </c:pt>
                <c:pt idx="76">
                  <c:v>93.065118018905949</c:v>
                </c:pt>
                <c:pt idx="77">
                  <c:v>93.065118018905949</c:v>
                </c:pt>
                <c:pt idx="78">
                  <c:v>93.065118018905949</c:v>
                </c:pt>
                <c:pt idx="79">
                  <c:v>93.065118018905949</c:v>
                </c:pt>
                <c:pt idx="80">
                  <c:v>93.065118018905949</c:v>
                </c:pt>
                <c:pt idx="81">
                  <c:v>93.065118018905949</c:v>
                </c:pt>
                <c:pt idx="82">
                  <c:v>93.065118018905949</c:v>
                </c:pt>
                <c:pt idx="83">
                  <c:v>93.065118018905949</c:v>
                </c:pt>
                <c:pt idx="84">
                  <c:v>93.065118018905949</c:v>
                </c:pt>
                <c:pt idx="85">
                  <c:v>93.065118018905949</c:v>
                </c:pt>
                <c:pt idx="86">
                  <c:v>93.065118018905949</c:v>
                </c:pt>
                <c:pt idx="87">
                  <c:v>93.065118018905949</c:v>
                </c:pt>
                <c:pt idx="88">
                  <c:v>93.065118018905949</c:v>
                </c:pt>
                <c:pt idx="89">
                  <c:v>93.065118018905949</c:v>
                </c:pt>
                <c:pt idx="90">
                  <c:v>93.065118018905949</c:v>
                </c:pt>
                <c:pt idx="91">
                  <c:v>93.065118018905949</c:v>
                </c:pt>
                <c:pt idx="92">
                  <c:v>93.065118018905949</c:v>
                </c:pt>
                <c:pt idx="93">
                  <c:v>93.065118018905949</c:v>
                </c:pt>
                <c:pt idx="94">
                  <c:v>93.065118018905949</c:v>
                </c:pt>
                <c:pt idx="95">
                  <c:v>93.065118018905949</c:v>
                </c:pt>
                <c:pt idx="96">
                  <c:v>93.065118018905949</c:v>
                </c:pt>
                <c:pt idx="97">
                  <c:v>93.065118018905949</c:v>
                </c:pt>
                <c:pt idx="98">
                  <c:v>93.065118018905949</c:v>
                </c:pt>
                <c:pt idx="99">
                  <c:v>93.065118018905949</c:v>
                </c:pt>
                <c:pt idx="100">
                  <c:v>93.065118018905949</c:v>
                </c:pt>
                <c:pt idx="101">
                  <c:v>93.065118018905949</c:v>
                </c:pt>
                <c:pt idx="102">
                  <c:v>93.065118018905949</c:v>
                </c:pt>
                <c:pt idx="103">
                  <c:v>93.065118018905949</c:v>
                </c:pt>
                <c:pt idx="104">
                  <c:v>93.065118018905949</c:v>
                </c:pt>
                <c:pt idx="105">
                  <c:v>93.065118018905949</c:v>
                </c:pt>
                <c:pt idx="106">
                  <c:v>93.065118018905949</c:v>
                </c:pt>
                <c:pt idx="107">
                  <c:v>93.065118018905949</c:v>
                </c:pt>
                <c:pt idx="108">
                  <c:v>93.065118018905949</c:v>
                </c:pt>
                <c:pt idx="109">
                  <c:v>93.065118018905949</c:v>
                </c:pt>
                <c:pt idx="110">
                  <c:v>93.065118018905949</c:v>
                </c:pt>
                <c:pt idx="111">
                  <c:v>93.065118018905949</c:v>
                </c:pt>
                <c:pt idx="112">
                  <c:v>93.065118018905949</c:v>
                </c:pt>
                <c:pt idx="113">
                  <c:v>93.065118018905949</c:v>
                </c:pt>
                <c:pt idx="114">
                  <c:v>93.065118018905949</c:v>
                </c:pt>
                <c:pt idx="115">
                  <c:v>93.065118018905949</c:v>
                </c:pt>
                <c:pt idx="116">
                  <c:v>93.065118018905949</c:v>
                </c:pt>
                <c:pt idx="117">
                  <c:v>93.065118018905949</c:v>
                </c:pt>
                <c:pt idx="118">
                  <c:v>93.065118018905949</c:v>
                </c:pt>
                <c:pt idx="119">
                  <c:v>93.065118018905949</c:v>
                </c:pt>
                <c:pt idx="120">
                  <c:v>93.065118018905949</c:v>
                </c:pt>
                <c:pt idx="121">
                  <c:v>93.065118018905949</c:v>
                </c:pt>
                <c:pt idx="122">
                  <c:v>93.065118018905949</c:v>
                </c:pt>
                <c:pt idx="123">
                  <c:v>93.065118018905949</c:v>
                </c:pt>
                <c:pt idx="124">
                  <c:v>93.065118018905949</c:v>
                </c:pt>
                <c:pt idx="125">
                  <c:v>93.065118018905949</c:v>
                </c:pt>
                <c:pt idx="126">
                  <c:v>93.065118018905949</c:v>
                </c:pt>
                <c:pt idx="127">
                  <c:v>93.065118018905949</c:v>
                </c:pt>
                <c:pt idx="128">
                  <c:v>93.065118018905949</c:v>
                </c:pt>
                <c:pt idx="129">
                  <c:v>93.065118018905949</c:v>
                </c:pt>
                <c:pt idx="130">
                  <c:v>93.065118018905949</c:v>
                </c:pt>
                <c:pt idx="131">
                  <c:v>93.065118018905949</c:v>
                </c:pt>
                <c:pt idx="132">
                  <c:v>93.065118018905949</c:v>
                </c:pt>
                <c:pt idx="133">
                  <c:v>93.065118018905949</c:v>
                </c:pt>
                <c:pt idx="134">
                  <c:v>93.065118018905949</c:v>
                </c:pt>
                <c:pt idx="135">
                  <c:v>93.065118018905949</c:v>
                </c:pt>
                <c:pt idx="136">
                  <c:v>93.065118018905949</c:v>
                </c:pt>
                <c:pt idx="137">
                  <c:v>93.065118018905949</c:v>
                </c:pt>
                <c:pt idx="138">
                  <c:v>93.065118018905949</c:v>
                </c:pt>
                <c:pt idx="139">
                  <c:v>93.065118018905949</c:v>
                </c:pt>
                <c:pt idx="140">
                  <c:v>93.065118018905949</c:v>
                </c:pt>
                <c:pt idx="141">
                  <c:v>93.065118018905949</c:v>
                </c:pt>
                <c:pt idx="142">
                  <c:v>93.065118018905949</c:v>
                </c:pt>
                <c:pt idx="143">
                  <c:v>93.065118018905949</c:v>
                </c:pt>
                <c:pt idx="144">
                  <c:v>93.065118018905949</c:v>
                </c:pt>
                <c:pt idx="145">
                  <c:v>93.065118018905949</c:v>
                </c:pt>
                <c:pt idx="146">
                  <c:v>93.065118018905949</c:v>
                </c:pt>
                <c:pt idx="147">
                  <c:v>93.065118018905949</c:v>
                </c:pt>
                <c:pt idx="148">
                  <c:v>93.065118018905949</c:v>
                </c:pt>
                <c:pt idx="149">
                  <c:v>93.065118018905949</c:v>
                </c:pt>
                <c:pt idx="150">
                  <c:v>93.065118018905949</c:v>
                </c:pt>
                <c:pt idx="151">
                  <c:v>93.065118018905949</c:v>
                </c:pt>
                <c:pt idx="152">
                  <c:v>93.065118018905949</c:v>
                </c:pt>
                <c:pt idx="153">
                  <c:v>93.065118018905949</c:v>
                </c:pt>
                <c:pt idx="154">
                  <c:v>93.065118018905949</c:v>
                </c:pt>
                <c:pt idx="155">
                  <c:v>93.065118018905949</c:v>
                </c:pt>
                <c:pt idx="156">
                  <c:v>93.065118018905949</c:v>
                </c:pt>
                <c:pt idx="157">
                  <c:v>93.065118018905949</c:v>
                </c:pt>
                <c:pt idx="158">
                  <c:v>93.065118018905949</c:v>
                </c:pt>
                <c:pt idx="159">
                  <c:v>93.065118018905949</c:v>
                </c:pt>
                <c:pt idx="160">
                  <c:v>93.065118018905949</c:v>
                </c:pt>
                <c:pt idx="161">
                  <c:v>93.065118018905949</c:v>
                </c:pt>
                <c:pt idx="162">
                  <c:v>93.065118018905949</c:v>
                </c:pt>
                <c:pt idx="163">
                  <c:v>93.065118018905949</c:v>
                </c:pt>
                <c:pt idx="164">
                  <c:v>93.065118018905949</c:v>
                </c:pt>
                <c:pt idx="165">
                  <c:v>93.065118018905949</c:v>
                </c:pt>
                <c:pt idx="166">
                  <c:v>93.065118018905949</c:v>
                </c:pt>
                <c:pt idx="167">
                  <c:v>93.065118018905949</c:v>
                </c:pt>
                <c:pt idx="168">
                  <c:v>93.065118018905949</c:v>
                </c:pt>
                <c:pt idx="169">
                  <c:v>93.065118018905949</c:v>
                </c:pt>
                <c:pt idx="170">
                  <c:v>93.065118018905949</c:v>
                </c:pt>
                <c:pt idx="171">
                  <c:v>93.065118018905949</c:v>
                </c:pt>
                <c:pt idx="172">
                  <c:v>93.065118018905949</c:v>
                </c:pt>
                <c:pt idx="173">
                  <c:v>93.065118018905949</c:v>
                </c:pt>
                <c:pt idx="174">
                  <c:v>93.065118018905949</c:v>
                </c:pt>
                <c:pt idx="175">
                  <c:v>93.065118018905949</c:v>
                </c:pt>
                <c:pt idx="176">
                  <c:v>93.065118018905949</c:v>
                </c:pt>
                <c:pt idx="177">
                  <c:v>93.065118018905949</c:v>
                </c:pt>
                <c:pt idx="178">
                  <c:v>93.065118018905949</c:v>
                </c:pt>
                <c:pt idx="179">
                  <c:v>93.065118018905949</c:v>
                </c:pt>
                <c:pt idx="180">
                  <c:v>93.065118018905949</c:v>
                </c:pt>
                <c:pt idx="181">
                  <c:v>93.065118018905949</c:v>
                </c:pt>
                <c:pt idx="182">
                  <c:v>93.065118018905949</c:v>
                </c:pt>
                <c:pt idx="183">
                  <c:v>93.065118018905949</c:v>
                </c:pt>
                <c:pt idx="184">
                  <c:v>93.065118018905949</c:v>
                </c:pt>
                <c:pt idx="185">
                  <c:v>93.065118018905949</c:v>
                </c:pt>
                <c:pt idx="186">
                  <c:v>93.065118018905949</c:v>
                </c:pt>
                <c:pt idx="187">
                  <c:v>93.065118018905949</c:v>
                </c:pt>
                <c:pt idx="188">
                  <c:v>93.065118018905949</c:v>
                </c:pt>
                <c:pt idx="189">
                  <c:v>93.065118018905949</c:v>
                </c:pt>
                <c:pt idx="190">
                  <c:v>93.065118018905949</c:v>
                </c:pt>
                <c:pt idx="191">
                  <c:v>93.065118018905949</c:v>
                </c:pt>
                <c:pt idx="192">
                  <c:v>93.065118018905949</c:v>
                </c:pt>
                <c:pt idx="193">
                  <c:v>93.065118018905949</c:v>
                </c:pt>
                <c:pt idx="194">
                  <c:v>93.065118018905949</c:v>
                </c:pt>
                <c:pt idx="195">
                  <c:v>93.065118018905949</c:v>
                </c:pt>
                <c:pt idx="196">
                  <c:v>93.065118018905949</c:v>
                </c:pt>
                <c:pt idx="197">
                  <c:v>93.065118018905949</c:v>
                </c:pt>
                <c:pt idx="198">
                  <c:v>93.065118018905949</c:v>
                </c:pt>
                <c:pt idx="199">
                  <c:v>93.065118018905949</c:v>
                </c:pt>
                <c:pt idx="200">
                  <c:v>93.065118018905949</c:v>
                </c:pt>
                <c:pt idx="201">
                  <c:v>93.065118018905949</c:v>
                </c:pt>
                <c:pt idx="202">
                  <c:v>93.065118018905949</c:v>
                </c:pt>
                <c:pt idx="203">
                  <c:v>93.065118018905949</c:v>
                </c:pt>
                <c:pt idx="204">
                  <c:v>93.065118018905949</c:v>
                </c:pt>
                <c:pt idx="205">
                  <c:v>93.065118018905949</c:v>
                </c:pt>
                <c:pt idx="206">
                  <c:v>93.065118018905949</c:v>
                </c:pt>
                <c:pt idx="207">
                  <c:v>93.065118018905949</c:v>
                </c:pt>
                <c:pt idx="208">
                  <c:v>93.065118018905949</c:v>
                </c:pt>
                <c:pt idx="209">
                  <c:v>93.065118018905949</c:v>
                </c:pt>
                <c:pt idx="210">
                  <c:v>93.065118018905949</c:v>
                </c:pt>
                <c:pt idx="211">
                  <c:v>93.065118018905949</c:v>
                </c:pt>
                <c:pt idx="212">
                  <c:v>93.065118018905949</c:v>
                </c:pt>
                <c:pt idx="213">
                  <c:v>93.065118018905949</c:v>
                </c:pt>
                <c:pt idx="214">
                  <c:v>93.065118018905949</c:v>
                </c:pt>
                <c:pt idx="215">
                  <c:v>93.065118018905949</c:v>
                </c:pt>
                <c:pt idx="216">
                  <c:v>93.065118018905949</c:v>
                </c:pt>
                <c:pt idx="217">
                  <c:v>93.065118018905949</c:v>
                </c:pt>
                <c:pt idx="218">
                  <c:v>93.065118018905949</c:v>
                </c:pt>
                <c:pt idx="219">
                  <c:v>93.065118018905949</c:v>
                </c:pt>
                <c:pt idx="220">
                  <c:v>93.065118018905949</c:v>
                </c:pt>
                <c:pt idx="221">
                  <c:v>93.065118018905949</c:v>
                </c:pt>
                <c:pt idx="222">
                  <c:v>93.065118018905949</c:v>
                </c:pt>
                <c:pt idx="223">
                  <c:v>93.065118018905949</c:v>
                </c:pt>
                <c:pt idx="224">
                  <c:v>93.065118018905949</c:v>
                </c:pt>
                <c:pt idx="225">
                  <c:v>93.065118018905949</c:v>
                </c:pt>
                <c:pt idx="226">
                  <c:v>93.065118018905949</c:v>
                </c:pt>
                <c:pt idx="227">
                  <c:v>93.065118018905949</c:v>
                </c:pt>
                <c:pt idx="228">
                  <c:v>93.065118018905949</c:v>
                </c:pt>
                <c:pt idx="229">
                  <c:v>93.065118018905949</c:v>
                </c:pt>
                <c:pt idx="230">
                  <c:v>93.065118018905949</c:v>
                </c:pt>
                <c:pt idx="231">
                  <c:v>93.065118018905949</c:v>
                </c:pt>
                <c:pt idx="232">
                  <c:v>93.065118018905949</c:v>
                </c:pt>
                <c:pt idx="233">
                  <c:v>93.065118018905949</c:v>
                </c:pt>
                <c:pt idx="234">
                  <c:v>93.065118018905949</c:v>
                </c:pt>
                <c:pt idx="235">
                  <c:v>93.065118018905949</c:v>
                </c:pt>
                <c:pt idx="236">
                  <c:v>93.065118018905949</c:v>
                </c:pt>
                <c:pt idx="237">
                  <c:v>93.065118018905949</c:v>
                </c:pt>
                <c:pt idx="238">
                  <c:v>93.065118018905949</c:v>
                </c:pt>
                <c:pt idx="239">
                  <c:v>93.065118018905949</c:v>
                </c:pt>
                <c:pt idx="240">
                  <c:v>93.065118018905949</c:v>
                </c:pt>
                <c:pt idx="241">
                  <c:v>93.065118018905949</c:v>
                </c:pt>
                <c:pt idx="242">
                  <c:v>93.065118018905949</c:v>
                </c:pt>
                <c:pt idx="243">
                  <c:v>93.065118018905949</c:v>
                </c:pt>
                <c:pt idx="244">
                  <c:v>93.065118018905949</c:v>
                </c:pt>
                <c:pt idx="245">
                  <c:v>93.065118018905949</c:v>
                </c:pt>
                <c:pt idx="246">
                  <c:v>93.065118018905949</c:v>
                </c:pt>
                <c:pt idx="247">
                  <c:v>93.065118018905949</c:v>
                </c:pt>
                <c:pt idx="248">
                  <c:v>93.065118018905949</c:v>
                </c:pt>
                <c:pt idx="249">
                  <c:v>93.065118018905949</c:v>
                </c:pt>
                <c:pt idx="250">
                  <c:v>93.065118018905949</c:v>
                </c:pt>
                <c:pt idx="251">
                  <c:v>93.065118018905949</c:v>
                </c:pt>
                <c:pt idx="252">
                  <c:v>93.065118018905949</c:v>
                </c:pt>
                <c:pt idx="253">
                  <c:v>93.065118018905949</c:v>
                </c:pt>
                <c:pt idx="254">
                  <c:v>93.065118018905949</c:v>
                </c:pt>
                <c:pt idx="255">
                  <c:v>93.065118018905949</c:v>
                </c:pt>
                <c:pt idx="256">
                  <c:v>93.065118018905949</c:v>
                </c:pt>
                <c:pt idx="257">
                  <c:v>93.065118018905949</c:v>
                </c:pt>
                <c:pt idx="258">
                  <c:v>93.065118018905949</c:v>
                </c:pt>
                <c:pt idx="259">
                  <c:v>93.065118018905949</c:v>
                </c:pt>
                <c:pt idx="260">
                  <c:v>93.065118018905949</c:v>
                </c:pt>
                <c:pt idx="261">
                  <c:v>93.065118018905949</c:v>
                </c:pt>
                <c:pt idx="262">
                  <c:v>93.065118018905949</c:v>
                </c:pt>
                <c:pt idx="263">
                  <c:v>93.065118018905949</c:v>
                </c:pt>
                <c:pt idx="264">
                  <c:v>93.065118018905949</c:v>
                </c:pt>
                <c:pt idx="265">
                  <c:v>93.065118018905949</c:v>
                </c:pt>
                <c:pt idx="266">
                  <c:v>93.065118018905949</c:v>
                </c:pt>
                <c:pt idx="267">
                  <c:v>93.065118018905949</c:v>
                </c:pt>
                <c:pt idx="268">
                  <c:v>93.065118018905949</c:v>
                </c:pt>
                <c:pt idx="269">
                  <c:v>93.065118018905949</c:v>
                </c:pt>
                <c:pt idx="270">
                  <c:v>93.065118018905949</c:v>
                </c:pt>
                <c:pt idx="271">
                  <c:v>93.065118018905949</c:v>
                </c:pt>
                <c:pt idx="272">
                  <c:v>93.065118018905949</c:v>
                </c:pt>
                <c:pt idx="273">
                  <c:v>93.065118018905949</c:v>
                </c:pt>
                <c:pt idx="274">
                  <c:v>93.065118018905949</c:v>
                </c:pt>
                <c:pt idx="275">
                  <c:v>93.065118018905949</c:v>
                </c:pt>
                <c:pt idx="276">
                  <c:v>93.065118018905949</c:v>
                </c:pt>
                <c:pt idx="277">
                  <c:v>93.065118018905949</c:v>
                </c:pt>
                <c:pt idx="278">
                  <c:v>93.065118018905949</c:v>
                </c:pt>
                <c:pt idx="279">
                  <c:v>93.065118018905949</c:v>
                </c:pt>
                <c:pt idx="280">
                  <c:v>93.065118018905949</c:v>
                </c:pt>
                <c:pt idx="281">
                  <c:v>93.065118018905949</c:v>
                </c:pt>
                <c:pt idx="282">
                  <c:v>93.065118018905949</c:v>
                </c:pt>
                <c:pt idx="283">
                  <c:v>93.065118018905949</c:v>
                </c:pt>
                <c:pt idx="284">
                  <c:v>93.065118018905949</c:v>
                </c:pt>
                <c:pt idx="285">
                  <c:v>93.065118018905949</c:v>
                </c:pt>
                <c:pt idx="286">
                  <c:v>93.065118018905949</c:v>
                </c:pt>
                <c:pt idx="287">
                  <c:v>93.065118018905949</c:v>
                </c:pt>
                <c:pt idx="288">
                  <c:v>93.065118018905949</c:v>
                </c:pt>
                <c:pt idx="289">
                  <c:v>93.065118018905949</c:v>
                </c:pt>
                <c:pt idx="290">
                  <c:v>93.065118018905949</c:v>
                </c:pt>
                <c:pt idx="291">
                  <c:v>93.065118018905949</c:v>
                </c:pt>
                <c:pt idx="292">
                  <c:v>93.065118018905949</c:v>
                </c:pt>
                <c:pt idx="293">
                  <c:v>93.065118018905949</c:v>
                </c:pt>
                <c:pt idx="294">
                  <c:v>93.065118018905949</c:v>
                </c:pt>
                <c:pt idx="295">
                  <c:v>93.065118018905949</c:v>
                </c:pt>
                <c:pt idx="296">
                  <c:v>93.065118018905949</c:v>
                </c:pt>
                <c:pt idx="297">
                  <c:v>93.065118018905949</c:v>
                </c:pt>
                <c:pt idx="298">
                  <c:v>93.065118018905949</c:v>
                </c:pt>
                <c:pt idx="299">
                  <c:v>93.065118018905949</c:v>
                </c:pt>
                <c:pt idx="300">
                  <c:v>93.065118018905949</c:v>
                </c:pt>
                <c:pt idx="301">
                  <c:v>93.065118018905949</c:v>
                </c:pt>
                <c:pt idx="302">
                  <c:v>93.065118018905949</c:v>
                </c:pt>
              </c:numCache>
            </c:numRef>
          </c:val>
          <c:smooth val="0"/>
          <c:extLst>
            <c:ext xmlns:c16="http://schemas.microsoft.com/office/drawing/2014/chart" uri="{C3380CC4-5D6E-409C-BE32-E72D297353CC}">
              <c16:uniqueId val="{00000001-01FB-43C1-B6A6-71106859961A}"/>
            </c:ext>
          </c:extLst>
        </c:ser>
        <c:dLbls>
          <c:showLegendKey val="0"/>
          <c:showVal val="0"/>
          <c:showCatName val="0"/>
          <c:showSerName val="0"/>
          <c:showPercent val="0"/>
          <c:showBubbleSize val="0"/>
        </c:dLbls>
        <c:smooth val="0"/>
        <c:axId val="1541539679"/>
        <c:axId val="1541542559"/>
      </c:lineChart>
      <c:dateAx>
        <c:axId val="1541539679"/>
        <c:scaling>
          <c:orientation val="minMax"/>
          <c:min val="43101"/>
        </c:scaling>
        <c:delete val="0"/>
        <c:axPos val="b"/>
        <c:numFmt formatCode="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0" spcFirstLastPara="1" vertOverflow="ellipsis"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541542559"/>
        <c:crosses val="autoZero"/>
        <c:auto val="1"/>
        <c:lblOffset val="100"/>
        <c:baseTimeUnit val="months"/>
        <c:majorUnit val="12"/>
        <c:majorTimeUnit val="months"/>
      </c:dateAx>
      <c:valAx>
        <c:axId val="1541542559"/>
        <c:scaling>
          <c:orientation val="minMax"/>
          <c:max val="120"/>
          <c:min val="80"/>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541539679"/>
        <c:crosses val="autoZero"/>
        <c:crossBetween val="midCat"/>
        <c:majorUnit val="10"/>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0"/>
          <c:y val="0"/>
          <c:w val="1"/>
          <c:h val="2.9390154298310066E-2"/>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01788977207415"/>
          <c:y val="3.1386021953816817E-2"/>
          <c:w val="0.78550487118970114"/>
          <c:h val="0.86769114726826702"/>
        </c:manualLayout>
      </c:layout>
      <c:lineChart>
        <c:grouping val="standard"/>
        <c:varyColors val="0"/>
        <c:ser>
          <c:idx val="0"/>
          <c:order val="0"/>
          <c:spPr>
            <a:ln w="22225" cap="rnd">
              <a:solidFill>
                <a:srgbClr val="7030A0"/>
              </a:solidFill>
              <a:round/>
            </a:ln>
            <a:effectLst/>
          </c:spPr>
          <c:marker>
            <c:symbol val="none"/>
          </c:marker>
          <c:cat>
            <c:numRef>
              <c:f>Hoja1!$A$98:$A$182</c:f>
              <c:numCache>
                <c:formatCode>yyyy"-"mm</c:formatCode>
                <c:ptCount val="85"/>
                <c:pt idx="0">
                  <c:v>43131</c:v>
                </c:pt>
                <c:pt idx="1">
                  <c:v>43159</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pt idx="15">
                  <c:v>43585</c:v>
                </c:pt>
                <c:pt idx="16">
                  <c:v>43616</c:v>
                </c:pt>
                <c:pt idx="17">
                  <c:v>43646</c:v>
                </c:pt>
                <c:pt idx="18">
                  <c:v>43677</c:v>
                </c:pt>
                <c:pt idx="19">
                  <c:v>43708</c:v>
                </c:pt>
                <c:pt idx="20">
                  <c:v>43738</c:v>
                </c:pt>
                <c:pt idx="21">
                  <c:v>43769</c:v>
                </c:pt>
                <c:pt idx="22">
                  <c:v>43799</c:v>
                </c:pt>
                <c:pt idx="23">
                  <c:v>43830</c:v>
                </c:pt>
                <c:pt idx="24">
                  <c:v>43861</c:v>
                </c:pt>
                <c:pt idx="25">
                  <c:v>43890</c:v>
                </c:pt>
                <c:pt idx="26">
                  <c:v>43921</c:v>
                </c:pt>
                <c:pt idx="27">
                  <c:v>43951</c:v>
                </c:pt>
                <c:pt idx="28">
                  <c:v>43982</c:v>
                </c:pt>
                <c:pt idx="29">
                  <c:v>44012</c:v>
                </c:pt>
                <c:pt idx="30">
                  <c:v>44043</c:v>
                </c:pt>
                <c:pt idx="31">
                  <c:v>44074</c:v>
                </c:pt>
                <c:pt idx="32">
                  <c:v>44104</c:v>
                </c:pt>
                <c:pt idx="33">
                  <c:v>44135</c:v>
                </c:pt>
                <c:pt idx="34">
                  <c:v>44165</c:v>
                </c:pt>
                <c:pt idx="35">
                  <c:v>44196</c:v>
                </c:pt>
                <c:pt idx="36">
                  <c:v>44227</c:v>
                </c:pt>
                <c:pt idx="37">
                  <c:v>44255</c:v>
                </c:pt>
                <c:pt idx="38">
                  <c:v>44286</c:v>
                </c:pt>
                <c:pt idx="39">
                  <c:v>44316</c:v>
                </c:pt>
                <c:pt idx="40">
                  <c:v>44347</c:v>
                </c:pt>
                <c:pt idx="41">
                  <c:v>44377</c:v>
                </c:pt>
                <c:pt idx="42">
                  <c:v>44408</c:v>
                </c:pt>
                <c:pt idx="43">
                  <c:v>44439</c:v>
                </c:pt>
                <c:pt idx="44">
                  <c:v>44469</c:v>
                </c:pt>
                <c:pt idx="45">
                  <c:v>44500</c:v>
                </c:pt>
                <c:pt idx="46">
                  <c:v>44530</c:v>
                </c:pt>
                <c:pt idx="47">
                  <c:v>44561</c:v>
                </c:pt>
                <c:pt idx="48">
                  <c:v>44592</c:v>
                </c:pt>
                <c:pt idx="49">
                  <c:v>44620</c:v>
                </c:pt>
                <c:pt idx="50">
                  <c:v>44651</c:v>
                </c:pt>
                <c:pt idx="51">
                  <c:v>44681</c:v>
                </c:pt>
                <c:pt idx="52">
                  <c:v>44712</c:v>
                </c:pt>
                <c:pt idx="53">
                  <c:v>44742</c:v>
                </c:pt>
                <c:pt idx="54">
                  <c:v>44773</c:v>
                </c:pt>
                <c:pt idx="55">
                  <c:v>44804</c:v>
                </c:pt>
                <c:pt idx="56">
                  <c:v>44834</c:v>
                </c:pt>
                <c:pt idx="57">
                  <c:v>44865</c:v>
                </c:pt>
                <c:pt idx="58">
                  <c:v>44895</c:v>
                </c:pt>
                <c:pt idx="59">
                  <c:v>44926</c:v>
                </c:pt>
                <c:pt idx="60">
                  <c:v>44957</c:v>
                </c:pt>
                <c:pt idx="61">
                  <c:v>44985</c:v>
                </c:pt>
                <c:pt idx="62">
                  <c:v>45016</c:v>
                </c:pt>
                <c:pt idx="63">
                  <c:v>45046</c:v>
                </c:pt>
                <c:pt idx="64">
                  <c:v>45077</c:v>
                </c:pt>
                <c:pt idx="65">
                  <c:v>45107</c:v>
                </c:pt>
                <c:pt idx="66">
                  <c:v>45138</c:v>
                </c:pt>
                <c:pt idx="67">
                  <c:v>45169</c:v>
                </c:pt>
                <c:pt idx="68">
                  <c:v>45199</c:v>
                </c:pt>
                <c:pt idx="69">
                  <c:v>45230</c:v>
                </c:pt>
                <c:pt idx="70">
                  <c:v>45260</c:v>
                </c:pt>
                <c:pt idx="71">
                  <c:v>45291</c:v>
                </c:pt>
                <c:pt idx="72">
                  <c:v>45322</c:v>
                </c:pt>
                <c:pt idx="73">
                  <c:v>45351</c:v>
                </c:pt>
                <c:pt idx="74">
                  <c:v>45382</c:v>
                </c:pt>
                <c:pt idx="75">
                  <c:v>45412</c:v>
                </c:pt>
                <c:pt idx="76">
                  <c:v>45443</c:v>
                </c:pt>
                <c:pt idx="77">
                  <c:v>45473</c:v>
                </c:pt>
                <c:pt idx="78">
                  <c:v>45504</c:v>
                </c:pt>
                <c:pt idx="79">
                  <c:v>45535</c:v>
                </c:pt>
                <c:pt idx="80">
                  <c:v>45565</c:v>
                </c:pt>
                <c:pt idx="81">
                  <c:v>45596</c:v>
                </c:pt>
                <c:pt idx="82">
                  <c:v>45626</c:v>
                </c:pt>
                <c:pt idx="83">
                  <c:v>45657</c:v>
                </c:pt>
                <c:pt idx="84">
                  <c:v>45688</c:v>
                </c:pt>
              </c:numCache>
            </c:numRef>
          </c:cat>
          <c:val>
            <c:numRef>
              <c:f>Hoja1!$B$98:$B$182</c:f>
              <c:numCache>
                <c:formatCode>0.0</c:formatCode>
                <c:ptCount val="85"/>
                <c:pt idx="0">
                  <c:v>96.3487819898764</c:v>
                </c:pt>
                <c:pt idx="1">
                  <c:v>96.481319436630201</c:v>
                </c:pt>
                <c:pt idx="2">
                  <c:v>96.753845072643699</c:v>
                </c:pt>
                <c:pt idx="3">
                  <c:v>97.318870057519007</c:v>
                </c:pt>
                <c:pt idx="4">
                  <c:v>97.358545240976994</c:v>
                </c:pt>
                <c:pt idx="5">
                  <c:v>97.304942009647107</c:v>
                </c:pt>
                <c:pt idx="6">
                  <c:v>96.937528808299504</c:v>
                </c:pt>
                <c:pt idx="7">
                  <c:v>96.911047702381694</c:v>
                </c:pt>
                <c:pt idx="8">
                  <c:v>97.382257415881995</c:v>
                </c:pt>
                <c:pt idx="9">
                  <c:v>97.679529528581398</c:v>
                </c:pt>
                <c:pt idx="10">
                  <c:v>97.908490726150504</c:v>
                </c:pt>
                <c:pt idx="11">
                  <c:v>97.965292907412703</c:v>
                </c:pt>
                <c:pt idx="12">
                  <c:v>98.296650418520898</c:v>
                </c:pt>
                <c:pt idx="13">
                  <c:v>98.679642179396893</c:v>
                </c:pt>
                <c:pt idx="14">
                  <c:v>99.012216188046807</c:v>
                </c:pt>
                <c:pt idx="15">
                  <c:v>99.726715007788101</c:v>
                </c:pt>
                <c:pt idx="16">
                  <c:v>99.360363262967894</c:v>
                </c:pt>
                <c:pt idx="17">
                  <c:v>99.2182673418191</c:v>
                </c:pt>
                <c:pt idx="18">
                  <c:v>99.193782985804205</c:v>
                </c:pt>
                <c:pt idx="19">
                  <c:v>99.203266412062902</c:v>
                </c:pt>
                <c:pt idx="20">
                  <c:v>99.391647088961506</c:v>
                </c:pt>
                <c:pt idx="21">
                  <c:v>99.138212758961402</c:v>
                </c:pt>
                <c:pt idx="22">
                  <c:v>99.1642550970695</c:v>
                </c:pt>
                <c:pt idx="23">
                  <c:v>99.307952732823694</c:v>
                </c:pt>
                <c:pt idx="24">
                  <c:v>99.183061726458703</c:v>
                </c:pt>
                <c:pt idx="25">
                  <c:v>99.241220249485195</c:v>
                </c:pt>
                <c:pt idx="26">
                  <c:v>99.779148967219598</c:v>
                </c:pt>
                <c:pt idx="27">
                  <c:v>98.917692453236199</c:v>
                </c:pt>
                <c:pt idx="28">
                  <c:v>99.010716514990804</c:v>
                </c:pt>
                <c:pt idx="29">
                  <c:v>99.152070104340098</c:v>
                </c:pt>
                <c:pt idx="30">
                  <c:v>99.745020914433695</c:v>
                </c:pt>
                <c:pt idx="31">
                  <c:v>99.914888854716196</c:v>
                </c:pt>
                <c:pt idx="32">
                  <c:v>100.18377119252</c:v>
                </c:pt>
                <c:pt idx="33">
                  <c:v>100.297955271047</c:v>
                </c:pt>
                <c:pt idx="34">
                  <c:v>101.38230607225501</c:v>
                </c:pt>
                <c:pt idx="35">
                  <c:v>100.80682553853001</c:v>
                </c:pt>
                <c:pt idx="36">
                  <c:v>100.842284991499</c:v>
                </c:pt>
                <c:pt idx="37">
                  <c:v>101.02864088043501</c:v>
                </c:pt>
                <c:pt idx="38">
                  <c:v>102.105815663252</c:v>
                </c:pt>
                <c:pt idx="39">
                  <c:v>101.762260186381</c:v>
                </c:pt>
                <c:pt idx="40">
                  <c:v>101.435236956445</c:v>
                </c:pt>
                <c:pt idx="41">
                  <c:v>101.429662620484</c:v>
                </c:pt>
                <c:pt idx="42">
                  <c:v>101.814512715867</c:v>
                </c:pt>
                <c:pt idx="43">
                  <c:v>101.64048997462901</c:v>
                </c:pt>
                <c:pt idx="44">
                  <c:v>100.979842965044</c:v>
                </c:pt>
                <c:pt idx="45">
                  <c:v>100.405336434605</c:v>
                </c:pt>
                <c:pt idx="46">
                  <c:v>100.776505670887</c:v>
                </c:pt>
                <c:pt idx="47">
                  <c:v>100.541149949428</c:v>
                </c:pt>
                <c:pt idx="48">
                  <c:v>100.569972459932</c:v>
                </c:pt>
                <c:pt idx="49">
                  <c:v>100.584531276408</c:v>
                </c:pt>
                <c:pt idx="50">
                  <c:v>100.13752676035899</c:v>
                </c:pt>
                <c:pt idx="51">
                  <c:v>99.606911178545801</c:v>
                </c:pt>
                <c:pt idx="52">
                  <c:v>99.7864526730081</c:v>
                </c:pt>
                <c:pt idx="53">
                  <c:v>99.175962193482903</c:v>
                </c:pt>
                <c:pt idx="54">
                  <c:v>98.373922787351006</c:v>
                </c:pt>
                <c:pt idx="55">
                  <c:v>98.454324184741196</c:v>
                </c:pt>
                <c:pt idx="56">
                  <c:v>98.059376777257995</c:v>
                </c:pt>
                <c:pt idx="57">
                  <c:v>98.4624646955332</c:v>
                </c:pt>
                <c:pt idx="58">
                  <c:v>98.366676007337105</c:v>
                </c:pt>
                <c:pt idx="59">
                  <c:v>98.592996767774807</c:v>
                </c:pt>
                <c:pt idx="60">
                  <c:v>99.166163521565196</c:v>
                </c:pt>
                <c:pt idx="61">
                  <c:v>99.295615809820106</c:v>
                </c:pt>
                <c:pt idx="62">
                  <c:v>98.991003461526304</c:v>
                </c:pt>
                <c:pt idx="63">
                  <c:v>99.702175386808605</c:v>
                </c:pt>
                <c:pt idx="64">
                  <c:v>100.01914364133</c:v>
                </c:pt>
                <c:pt idx="65">
                  <c:v>100.55794564912</c:v>
                </c:pt>
                <c:pt idx="66">
                  <c:v>100.526588768824</c:v>
                </c:pt>
                <c:pt idx="67">
                  <c:v>100.52475111787101</c:v>
                </c:pt>
                <c:pt idx="68">
                  <c:v>101.194011966963</c:v>
                </c:pt>
                <c:pt idx="69">
                  <c:v>101.13510610433499</c:v>
                </c:pt>
                <c:pt idx="70">
                  <c:v>100.668241276152</c:v>
                </c:pt>
                <c:pt idx="71">
                  <c:v>101.956732117182</c:v>
                </c:pt>
                <c:pt idx="72">
                  <c:v>101.464840251947</c:v>
                </c:pt>
                <c:pt idx="73">
                  <c:v>101.41362241941999</c:v>
                </c:pt>
                <c:pt idx="74">
                  <c:v>101.98051198587601</c:v>
                </c:pt>
                <c:pt idx="75">
                  <c:v>102.35536286607299</c:v>
                </c:pt>
                <c:pt idx="76">
                  <c:v>102.620468475583</c:v>
                </c:pt>
                <c:pt idx="77">
                  <c:v>103.299580558416</c:v>
                </c:pt>
                <c:pt idx="78">
                  <c:v>104.43406654732</c:v>
                </c:pt>
                <c:pt idx="79">
                  <c:v>104.44826724146399</c:v>
                </c:pt>
                <c:pt idx="80">
                  <c:v>105.011502251262</c:v>
                </c:pt>
                <c:pt idx="81">
                  <c:v>104.77634596897499</c:v>
                </c:pt>
                <c:pt idx="82">
                  <c:v>104.988486520553</c:v>
                </c:pt>
                <c:pt idx="83">
                  <c:v>105.06896983210299</c:v>
                </c:pt>
                <c:pt idx="84">
                  <c:v>104.96667195857501</c:v>
                </c:pt>
              </c:numCache>
            </c:numRef>
          </c:val>
          <c:smooth val="0"/>
          <c:extLst>
            <c:ext xmlns:c16="http://schemas.microsoft.com/office/drawing/2014/chart" uri="{C3380CC4-5D6E-409C-BE32-E72D297353CC}">
              <c16:uniqueId val="{00000000-8662-4DEF-9184-6A52C08D5D1E}"/>
            </c:ext>
          </c:extLst>
        </c:ser>
        <c:dLbls>
          <c:showLegendKey val="0"/>
          <c:showVal val="0"/>
          <c:showCatName val="0"/>
          <c:showSerName val="0"/>
          <c:showPercent val="0"/>
          <c:showBubbleSize val="0"/>
        </c:dLbls>
        <c:smooth val="0"/>
        <c:axId val="1862829855"/>
        <c:axId val="1862807775"/>
      </c:lineChart>
      <c:dateAx>
        <c:axId val="1862829855"/>
        <c:scaling>
          <c:orientation val="minMax"/>
        </c:scaling>
        <c:delete val="0"/>
        <c:axPos val="b"/>
        <c:numFmt formatCode="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0" spcFirstLastPara="1" vertOverflow="ellipsis"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862807775"/>
        <c:crosses val="autoZero"/>
        <c:auto val="1"/>
        <c:lblOffset val="100"/>
        <c:baseTimeUnit val="months"/>
        <c:majorUnit val="12"/>
        <c:majorTimeUnit val="months"/>
      </c:dateAx>
      <c:valAx>
        <c:axId val="1862807775"/>
        <c:scaling>
          <c:orientation val="minMax"/>
          <c:max val="106"/>
          <c:min val="96"/>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862829855"/>
        <c:crosses val="autoZero"/>
        <c:crossBetween val="midCat"/>
        <c:majorUnit val="2"/>
      </c:valAx>
      <c:spPr>
        <a:noFill/>
        <a:ln w="25400">
          <a:noFill/>
        </a:ln>
        <a:effectLst/>
        <a:extLst>
          <a:ext uri="{909E8E84-426E-40DD-AFC4-6F175D3DCCD1}">
            <a14:hiddenFill xmlns:a14="http://schemas.microsoft.com/office/drawing/2010/main">
              <a:noFill/>
            </a14:hiddenFill>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8901386830680023E-3"/>
          <c:y val="0"/>
          <c:w val="0.99810986131693202"/>
          <c:h val="0.98457016899338723"/>
        </c:manualLayout>
      </c:layout>
      <c:barChart>
        <c:barDir val="col"/>
        <c:grouping val="clustered"/>
        <c:varyColors val="0"/>
        <c:ser>
          <c:idx val="2"/>
          <c:order val="2"/>
          <c:tx>
            <c:strRef>
              <c:f>Hoja1!$A$5</c:f>
              <c:strCache>
                <c:ptCount val="1"/>
                <c:pt idx="0">
                  <c:v>China</c:v>
                </c:pt>
              </c:strCache>
            </c:strRef>
          </c:tx>
          <c:spPr>
            <a:solidFill>
              <a:schemeClr val="accent6">
                <a:lumMod val="75000"/>
              </a:schemeClr>
            </a:solidFill>
            <a:ln>
              <a:noFill/>
            </a:ln>
            <a:effectLst/>
          </c:spPr>
          <c:invertIfNegative val="0"/>
          <c:cat>
            <c:strRef>
              <c:f>Hoja1!$C$2:$F$2</c:f>
              <c:strCache>
                <c:ptCount val="4"/>
                <c:pt idx="0">
                  <c:v>Mar.24</c:v>
                </c:pt>
                <c:pt idx="1">
                  <c:v>Jun.24</c:v>
                </c:pt>
                <c:pt idx="2">
                  <c:v>Sep.24</c:v>
                </c:pt>
                <c:pt idx="3">
                  <c:v>Dic.24</c:v>
                </c:pt>
              </c:strCache>
            </c:strRef>
          </c:cat>
          <c:val>
            <c:numRef>
              <c:f>Hoja1!$C$5:$F$5</c:f>
              <c:numCache>
                <c:formatCode>0.0</c:formatCode>
                <c:ptCount val="4"/>
                <c:pt idx="0">
                  <c:v>1.499999999999968</c:v>
                </c:pt>
                <c:pt idx="1">
                  <c:v>0.8999999999999897</c:v>
                </c:pt>
                <c:pt idx="2">
                  <c:v>1.2999999999999901</c:v>
                </c:pt>
                <c:pt idx="3">
                  <c:v>1.6000000000000014</c:v>
                </c:pt>
              </c:numCache>
            </c:numRef>
          </c:val>
          <c:extLst>
            <c:ext xmlns:c16="http://schemas.microsoft.com/office/drawing/2014/chart" uri="{C3380CC4-5D6E-409C-BE32-E72D297353CC}">
              <c16:uniqueId val="{00000000-90B7-436D-97B2-2127BC76BD8A}"/>
            </c:ext>
          </c:extLst>
        </c:ser>
        <c:dLbls>
          <c:showLegendKey val="0"/>
          <c:showVal val="0"/>
          <c:showCatName val="0"/>
          <c:showSerName val="0"/>
          <c:showPercent val="0"/>
          <c:showBubbleSize val="0"/>
        </c:dLbls>
        <c:gapWidth val="219"/>
        <c:axId val="730404271"/>
        <c:axId val="830444335"/>
        <c:extLst>
          <c:ext xmlns:c15="http://schemas.microsoft.com/office/drawing/2012/chart" uri="{02D57815-91ED-43cb-92C2-25804820EDAC}">
            <c15:filteredBarSeries>
              <c15:ser>
                <c:idx val="0"/>
                <c:order val="0"/>
                <c:tx>
                  <c:strRef>
                    <c:extLst>
                      <c:ext uri="{02D57815-91ED-43cb-92C2-25804820EDAC}">
                        <c15:formulaRef>
                          <c15:sqref>Hoja1!$A$3</c15:sqref>
                        </c15:formulaRef>
                      </c:ext>
                    </c:extLst>
                    <c:strCache>
                      <c:ptCount val="1"/>
                      <c:pt idx="0">
                        <c:v>EE.UU.</c:v>
                      </c:pt>
                    </c:strCache>
                  </c:strRef>
                </c:tx>
                <c:spPr>
                  <a:solidFill>
                    <a:schemeClr val="accent1"/>
                  </a:solidFill>
                  <a:ln>
                    <a:noFill/>
                  </a:ln>
                  <a:effectLst/>
                </c:spPr>
                <c:invertIfNegative val="0"/>
                <c:cat>
                  <c:strRef>
                    <c:extLst>
                      <c:ext uri="{02D57815-91ED-43cb-92C2-25804820EDAC}">
                        <c15:formulaRef>
                          <c15:sqref>Hoja1!$C$2:$F$2</c15:sqref>
                        </c15:formulaRef>
                      </c:ext>
                    </c:extLst>
                    <c:strCache>
                      <c:ptCount val="4"/>
                      <c:pt idx="0">
                        <c:v>Mar.24</c:v>
                      </c:pt>
                      <c:pt idx="1">
                        <c:v>Jun.24</c:v>
                      </c:pt>
                      <c:pt idx="2">
                        <c:v>Sep.24</c:v>
                      </c:pt>
                      <c:pt idx="3">
                        <c:v>Dic.24</c:v>
                      </c:pt>
                    </c:strCache>
                  </c:strRef>
                </c:cat>
                <c:val>
                  <c:numRef>
                    <c:extLst>
                      <c:ext uri="{02D57815-91ED-43cb-92C2-25804820EDAC}">
                        <c15:formulaRef>
                          <c15:sqref>Hoja1!$B$3:$C$3</c15:sqref>
                        </c15:formulaRef>
                      </c:ext>
                    </c:extLst>
                    <c:numCache>
                      <c:formatCode>0.0</c:formatCode>
                      <c:ptCount val="2"/>
                      <c:pt idx="0">
                        <c:v>0.78881870338747273</c:v>
                      </c:pt>
                      <c:pt idx="1">
                        <c:v>0.40460615140720524</c:v>
                      </c:pt>
                    </c:numCache>
                  </c:numRef>
                </c:val>
                <c:extLst>
                  <c:ext xmlns:c16="http://schemas.microsoft.com/office/drawing/2014/chart" uri="{C3380CC4-5D6E-409C-BE32-E72D297353CC}">
                    <c16:uniqueId val="{00000005-90B7-436D-97B2-2127BC76BD8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Hoja1!$A$4</c15:sqref>
                        </c15:formulaRef>
                      </c:ext>
                    </c:extLst>
                    <c:strCache>
                      <c:ptCount val="1"/>
                      <c:pt idx="0">
                        <c:v>Eurozona</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Hoja1!$C$2:$F$2</c15:sqref>
                        </c15:formulaRef>
                      </c:ext>
                    </c:extLst>
                    <c:strCache>
                      <c:ptCount val="4"/>
                      <c:pt idx="0">
                        <c:v>Mar.24</c:v>
                      </c:pt>
                      <c:pt idx="1">
                        <c:v>Jun.24</c:v>
                      </c:pt>
                      <c:pt idx="2">
                        <c:v>Sep.24</c:v>
                      </c:pt>
                      <c:pt idx="3">
                        <c:v>Dic.24</c:v>
                      </c:pt>
                    </c:strCache>
                  </c:strRef>
                </c:cat>
                <c:val>
                  <c:numRef>
                    <c:extLst xmlns:c15="http://schemas.microsoft.com/office/drawing/2012/chart">
                      <c:ext xmlns:c15="http://schemas.microsoft.com/office/drawing/2012/chart" uri="{02D57815-91ED-43cb-92C2-25804820EDAC}">
                        <c15:formulaRef>
                          <c15:sqref>Hoja1!$B$4:$C$4</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6-90B7-436D-97B2-2127BC76BD8A}"/>
                  </c:ext>
                </c:extLst>
              </c15:ser>
            </c15:filteredBarSeries>
          </c:ext>
        </c:extLst>
      </c:barChart>
      <c:lineChart>
        <c:grouping val="stacked"/>
        <c:varyColors val="0"/>
        <c:ser>
          <c:idx val="5"/>
          <c:order val="5"/>
          <c:tx>
            <c:strRef>
              <c:f>Hoja1!$A$8</c:f>
              <c:strCache>
                <c:ptCount val="1"/>
                <c:pt idx="0">
                  <c:v>IPoM Dic.24</c:v>
                </c:pt>
              </c:strCache>
            </c:strRef>
          </c:tx>
          <c:spPr>
            <a:ln w="28575" cap="rnd">
              <a:solidFill>
                <a:srgbClr val="000000">
                  <a:alpha val="0"/>
                </a:srgbClr>
              </a:solidFill>
              <a:round/>
            </a:ln>
            <a:effectLst/>
          </c:spPr>
          <c:marker>
            <c:symbol val="diamond"/>
            <c:size val="8"/>
            <c:spPr>
              <a:solidFill>
                <a:schemeClr val="accent6">
                  <a:lumMod val="40000"/>
                  <a:lumOff val="60000"/>
                </a:schemeClr>
              </a:solidFill>
              <a:ln w="9525">
                <a:solidFill>
                  <a:schemeClr val="accent6"/>
                </a:solidFill>
              </a:ln>
              <a:effectLst/>
            </c:spPr>
          </c:marker>
          <c:dPt>
            <c:idx val="0"/>
            <c:marker>
              <c:symbol val="diamond"/>
              <c:size val="8"/>
              <c:spPr>
                <a:solidFill>
                  <a:schemeClr val="accent6">
                    <a:lumMod val="40000"/>
                    <a:lumOff val="60000"/>
                    <a:alpha val="0"/>
                  </a:schemeClr>
                </a:solidFill>
                <a:ln w="9525">
                  <a:solidFill>
                    <a:srgbClr val="000000">
                      <a:alpha val="0"/>
                    </a:srgbClr>
                  </a:solidFill>
                </a:ln>
                <a:effectLst/>
              </c:spPr>
            </c:marker>
            <c:bubble3D val="0"/>
            <c:extLst>
              <c:ext xmlns:c16="http://schemas.microsoft.com/office/drawing/2014/chart" uri="{C3380CC4-5D6E-409C-BE32-E72D297353CC}">
                <c16:uniqueId val="{00000001-90B7-436D-97B2-2127BC76BD8A}"/>
              </c:ext>
            </c:extLst>
          </c:dPt>
          <c:dPt>
            <c:idx val="1"/>
            <c:marker>
              <c:symbol val="diamond"/>
              <c:size val="8"/>
              <c:spPr>
                <a:solidFill>
                  <a:schemeClr val="accent6">
                    <a:lumMod val="40000"/>
                    <a:lumOff val="60000"/>
                    <a:alpha val="0"/>
                  </a:schemeClr>
                </a:solidFill>
                <a:ln w="9525">
                  <a:solidFill>
                    <a:srgbClr val="000000">
                      <a:alpha val="0"/>
                    </a:srgbClr>
                  </a:solidFill>
                </a:ln>
                <a:effectLst/>
              </c:spPr>
            </c:marker>
            <c:bubble3D val="0"/>
            <c:extLst>
              <c:ext xmlns:c16="http://schemas.microsoft.com/office/drawing/2014/chart" uri="{C3380CC4-5D6E-409C-BE32-E72D297353CC}">
                <c16:uniqueId val="{00000002-90B7-436D-97B2-2127BC76BD8A}"/>
              </c:ext>
            </c:extLst>
          </c:dPt>
          <c:dPt>
            <c:idx val="2"/>
            <c:marker>
              <c:symbol val="diamond"/>
              <c:size val="8"/>
              <c:spPr>
                <a:solidFill>
                  <a:schemeClr val="accent6">
                    <a:lumMod val="40000"/>
                    <a:lumOff val="60000"/>
                    <a:alpha val="0"/>
                  </a:schemeClr>
                </a:solidFill>
                <a:ln w="9525">
                  <a:noFill/>
                </a:ln>
                <a:effectLst/>
              </c:spPr>
            </c:marker>
            <c:bubble3D val="0"/>
            <c:extLst>
              <c:ext xmlns:c16="http://schemas.microsoft.com/office/drawing/2014/chart" uri="{C3380CC4-5D6E-409C-BE32-E72D297353CC}">
                <c16:uniqueId val="{00000003-90B7-436D-97B2-2127BC76BD8A}"/>
              </c:ext>
            </c:extLst>
          </c:dPt>
          <c:cat>
            <c:strRef>
              <c:f>Hoja1!$C$2:$F$2</c:f>
              <c:strCache>
                <c:ptCount val="4"/>
                <c:pt idx="0">
                  <c:v>Mar.24</c:v>
                </c:pt>
                <c:pt idx="1">
                  <c:v>Jun.24</c:v>
                </c:pt>
                <c:pt idx="2">
                  <c:v>Sep.24</c:v>
                </c:pt>
                <c:pt idx="3">
                  <c:v>Dic.24</c:v>
                </c:pt>
              </c:strCache>
            </c:strRef>
          </c:cat>
          <c:val>
            <c:numRef>
              <c:f>Hoja1!$C$8:$F$8</c:f>
              <c:numCache>
                <c:formatCode>General</c:formatCode>
                <c:ptCount val="4"/>
                <c:pt idx="3">
                  <c:v>1.2399831318504528</c:v>
                </c:pt>
              </c:numCache>
            </c:numRef>
          </c:val>
          <c:smooth val="0"/>
          <c:extLst>
            <c:ext xmlns:c16="http://schemas.microsoft.com/office/drawing/2014/chart" uri="{C3380CC4-5D6E-409C-BE32-E72D297353CC}">
              <c16:uniqueId val="{00000004-90B7-436D-97B2-2127BC76BD8A}"/>
            </c:ext>
          </c:extLst>
        </c:ser>
        <c:dLbls>
          <c:showLegendKey val="0"/>
          <c:showVal val="0"/>
          <c:showCatName val="0"/>
          <c:showSerName val="0"/>
          <c:showPercent val="0"/>
          <c:showBubbleSize val="0"/>
        </c:dLbls>
        <c:marker val="1"/>
        <c:smooth val="0"/>
        <c:axId val="730404271"/>
        <c:axId val="830444335"/>
        <c:extLst>
          <c:ext xmlns:c15="http://schemas.microsoft.com/office/drawing/2012/chart" uri="{02D57815-91ED-43cb-92C2-25804820EDAC}">
            <c15:filteredLineSeries>
              <c15:ser>
                <c:idx val="3"/>
                <c:order val="3"/>
                <c:tx>
                  <c:strRef>
                    <c:extLst>
                      <c:ext uri="{02D57815-91ED-43cb-92C2-25804820EDAC}">
                        <c15:formulaRef>
                          <c15:sqref>Hoja1!$A$6</c15:sqref>
                        </c15:formulaRef>
                      </c:ext>
                    </c:extLst>
                    <c:strCache>
                      <c:ptCount val="1"/>
                      <c:pt idx="0">
                        <c:v>IPoM Dic.24</c:v>
                      </c:pt>
                    </c:strCache>
                  </c:strRef>
                </c:tx>
                <c:spPr>
                  <a:ln w="28575" cap="rnd">
                    <a:solidFill>
                      <a:schemeClr val="tx1">
                        <a:alpha val="0"/>
                      </a:schemeClr>
                    </a:solidFill>
                    <a:round/>
                  </a:ln>
                  <a:effectLst/>
                </c:spPr>
                <c:marker>
                  <c:symbol val="diamond"/>
                  <c:size val="7"/>
                  <c:spPr>
                    <a:solidFill>
                      <a:schemeClr val="accent1"/>
                    </a:solidFill>
                    <a:ln w="9525">
                      <a:solidFill>
                        <a:schemeClr val="tx1"/>
                      </a:solidFill>
                    </a:ln>
                    <a:effectLst/>
                  </c:spPr>
                </c:marker>
                <c:cat>
                  <c:strRef>
                    <c:extLst>
                      <c:ext uri="{02D57815-91ED-43cb-92C2-25804820EDAC}">
                        <c15:formulaRef>
                          <c15:sqref>Hoja1!$C$2:$F$2</c15:sqref>
                        </c15:formulaRef>
                      </c:ext>
                    </c:extLst>
                    <c:strCache>
                      <c:ptCount val="4"/>
                      <c:pt idx="0">
                        <c:v>Mar.24</c:v>
                      </c:pt>
                      <c:pt idx="1">
                        <c:v>Jun.24</c:v>
                      </c:pt>
                      <c:pt idx="2">
                        <c:v>Sep.24</c:v>
                      </c:pt>
                      <c:pt idx="3">
                        <c:v>Dic.24</c:v>
                      </c:pt>
                    </c:strCache>
                  </c:strRef>
                </c:cat>
                <c:val>
                  <c:numRef>
                    <c:extLst>
                      <c:ext uri="{02D57815-91ED-43cb-92C2-25804820EDAC}">
                        <c15:formulaRef>
                          <c15:sqref>Hoja1!$B$6:$C$6</c15:sqref>
                        </c15:formulaRef>
                      </c:ext>
                    </c:extLst>
                    <c:numCache>
                      <c:formatCode>General</c:formatCode>
                      <c:ptCount val="2"/>
                    </c:numCache>
                  </c:numRef>
                </c:val>
                <c:smooth val="0"/>
                <c:extLst>
                  <c:ext xmlns:c16="http://schemas.microsoft.com/office/drawing/2014/chart" uri="{C3380CC4-5D6E-409C-BE32-E72D297353CC}">
                    <c16:uniqueId val="{00000007-90B7-436D-97B2-2127BC76BD8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Hoja1!$A$7</c15:sqref>
                        </c15:formulaRef>
                      </c:ext>
                    </c:extLst>
                    <c:strCache>
                      <c:ptCount val="1"/>
                      <c:pt idx="0">
                        <c:v>Eurozona IPoM Mar.24</c:v>
                      </c:pt>
                    </c:strCache>
                  </c:strRef>
                </c:tx>
                <c:spPr>
                  <a:ln w="28575" cap="rnd">
                    <a:solidFill>
                      <a:schemeClr val="tx1">
                        <a:alpha val="0"/>
                      </a:schemeClr>
                    </a:solidFill>
                    <a:round/>
                  </a:ln>
                  <a:effectLst/>
                </c:spPr>
                <c:marker>
                  <c:symbol val="diamond"/>
                  <c:size val="7"/>
                  <c:spPr>
                    <a:solidFill>
                      <a:schemeClr val="accent2"/>
                    </a:solidFill>
                    <a:ln w="9525">
                      <a:solidFill>
                        <a:schemeClr val="tx1"/>
                      </a:solidFill>
                    </a:ln>
                    <a:effectLst/>
                  </c:spPr>
                </c:marker>
                <c:cat>
                  <c:strRef>
                    <c:extLst xmlns:c15="http://schemas.microsoft.com/office/drawing/2012/chart">
                      <c:ext xmlns:c15="http://schemas.microsoft.com/office/drawing/2012/chart" uri="{02D57815-91ED-43cb-92C2-25804820EDAC}">
                        <c15:formulaRef>
                          <c15:sqref>Hoja1!$C$2:$F$2</c15:sqref>
                        </c15:formulaRef>
                      </c:ext>
                    </c:extLst>
                    <c:strCache>
                      <c:ptCount val="4"/>
                      <c:pt idx="0">
                        <c:v>Mar.24</c:v>
                      </c:pt>
                      <c:pt idx="1">
                        <c:v>Jun.24</c:v>
                      </c:pt>
                      <c:pt idx="2">
                        <c:v>Sep.24</c:v>
                      </c:pt>
                      <c:pt idx="3">
                        <c:v>Dic.24</c:v>
                      </c:pt>
                    </c:strCache>
                  </c:strRef>
                </c:cat>
                <c:val>
                  <c:numRef>
                    <c:extLst xmlns:c15="http://schemas.microsoft.com/office/drawing/2012/chart">
                      <c:ext xmlns:c15="http://schemas.microsoft.com/office/drawing/2012/chart" uri="{02D57815-91ED-43cb-92C2-25804820EDAC}">
                        <c15:formulaRef>
                          <c15:sqref>Hoja1!$B$7:$C$7</c15:sqref>
                        </c15:formulaRef>
                      </c:ext>
                    </c:extLst>
                    <c:numCache>
                      <c:formatCode>General</c:formatCode>
                      <c:ptCount val="2"/>
                    </c:numCache>
                  </c:numRef>
                </c:val>
                <c:smooth val="0"/>
                <c:extLst xmlns:c15="http://schemas.microsoft.com/office/drawing/2012/chart">
                  <c:ext xmlns:c16="http://schemas.microsoft.com/office/drawing/2014/chart" uri="{C3380CC4-5D6E-409C-BE32-E72D297353CC}">
                    <c16:uniqueId val="{00000008-90B7-436D-97B2-2127BC76BD8A}"/>
                  </c:ext>
                </c:extLst>
              </c15:ser>
            </c15:filteredLineSeries>
          </c:ext>
        </c:extLst>
      </c:lineChart>
      <c:catAx>
        <c:axId val="730404271"/>
        <c:scaling>
          <c:orientation val="minMax"/>
        </c:scaling>
        <c:delete val="0"/>
        <c:axPos val="b"/>
        <c:numFmt formatCode="General" sourceLinked="1"/>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830444335"/>
        <c:crosses val="autoZero"/>
        <c:auto val="1"/>
        <c:lblAlgn val="ctr"/>
        <c:lblOffset val="100"/>
        <c:noMultiLvlLbl val="0"/>
      </c:catAx>
      <c:valAx>
        <c:axId val="830444335"/>
        <c:scaling>
          <c:orientation val="minMax"/>
          <c:max val="2"/>
        </c:scaling>
        <c:delete val="0"/>
        <c:axPos val="l"/>
        <c:numFmt formatCode="0.0" sourceLinked="1"/>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730404271"/>
        <c:crosses val="autoZero"/>
        <c:crossBetween val="between"/>
        <c:majorUnit val="0.4"/>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0.10580611030286999"/>
          <c:y val="0"/>
          <c:w val="0.89419388969712998"/>
          <c:h val="2.9390154298310066E-2"/>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0379027273095"/>
          <c:y val="2.983054854222817E-2"/>
          <c:w val="0.77591514491539626"/>
          <c:h val="0.87424829881951616"/>
        </c:manualLayout>
      </c:layout>
      <c:lineChart>
        <c:grouping val="standard"/>
        <c:varyColors val="0"/>
        <c:ser>
          <c:idx val="0"/>
          <c:order val="0"/>
          <c:spPr>
            <a:ln w="22225" cap="rnd">
              <a:solidFill>
                <a:srgbClr val="D6A300"/>
              </a:solidFill>
              <a:round/>
            </a:ln>
            <a:effectLst/>
          </c:spPr>
          <c:marker>
            <c:symbol val="none"/>
          </c:marker>
          <c:cat>
            <c:numRef>
              <c:f>Hoja1!$A$2:$A$87</c:f>
              <c:numCache>
                <c:formatCode>mmm\-yy</c:formatCode>
                <c:ptCount val="8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pt idx="84">
                  <c:v>45658</c:v>
                </c:pt>
                <c:pt idx="85">
                  <c:v>45689</c:v>
                </c:pt>
              </c:numCache>
            </c:numRef>
          </c:cat>
          <c:val>
            <c:numRef>
              <c:f>Hoja1!$B$2:$B$87</c:f>
              <c:numCache>
                <c:formatCode>0.0</c:formatCode>
                <c:ptCount val="86"/>
                <c:pt idx="0">
                  <c:v>85.738653479999996</c:v>
                </c:pt>
                <c:pt idx="1">
                  <c:v>85.772877080000001</c:v>
                </c:pt>
                <c:pt idx="2">
                  <c:v>85.635982709999993</c:v>
                </c:pt>
                <c:pt idx="3">
                  <c:v>85.969662729999996</c:v>
                </c:pt>
                <c:pt idx="4">
                  <c:v>85.832768360000003</c:v>
                </c:pt>
                <c:pt idx="5">
                  <c:v>85.858436060000002</c:v>
                </c:pt>
                <c:pt idx="6">
                  <c:v>86.850920220000006</c:v>
                </c:pt>
                <c:pt idx="7">
                  <c:v>87.971742849999998</c:v>
                </c:pt>
                <c:pt idx="8">
                  <c:v>88.142860810000002</c:v>
                </c:pt>
                <c:pt idx="9">
                  <c:v>82.855315869999998</c:v>
                </c:pt>
                <c:pt idx="10">
                  <c:v>83.077769219999993</c:v>
                </c:pt>
                <c:pt idx="11">
                  <c:v>83.009322030000007</c:v>
                </c:pt>
                <c:pt idx="12">
                  <c:v>83.873467730000002</c:v>
                </c:pt>
                <c:pt idx="13">
                  <c:v>84.241371340000001</c:v>
                </c:pt>
                <c:pt idx="14">
                  <c:v>84.19859185</c:v>
                </c:pt>
                <c:pt idx="15">
                  <c:v>84.053141589999996</c:v>
                </c:pt>
                <c:pt idx="16">
                  <c:v>93.515964729999993</c:v>
                </c:pt>
                <c:pt idx="17">
                  <c:v>93.601523709999995</c:v>
                </c:pt>
                <c:pt idx="18">
                  <c:v>95.004690980000007</c:v>
                </c:pt>
                <c:pt idx="19">
                  <c:v>94.70523455</c:v>
                </c:pt>
                <c:pt idx="20">
                  <c:v>94.696678649999996</c:v>
                </c:pt>
                <c:pt idx="21">
                  <c:v>98.880512749999994</c:v>
                </c:pt>
                <c:pt idx="22">
                  <c:v>95.192920729999997</c:v>
                </c:pt>
                <c:pt idx="23">
                  <c:v>95.389706390000001</c:v>
                </c:pt>
                <c:pt idx="24">
                  <c:v>95.389706390000001</c:v>
                </c:pt>
                <c:pt idx="25">
                  <c:v>95.389706390000001</c:v>
                </c:pt>
                <c:pt idx="26">
                  <c:v>95.398262279999997</c:v>
                </c:pt>
                <c:pt idx="27">
                  <c:v>95.398262279999997</c:v>
                </c:pt>
                <c:pt idx="28">
                  <c:v>95.406818180000002</c:v>
                </c:pt>
                <c:pt idx="29">
                  <c:v>95.415374080000007</c:v>
                </c:pt>
                <c:pt idx="30">
                  <c:v>95.406818180000002</c:v>
                </c:pt>
                <c:pt idx="31">
                  <c:v>95.398262279999997</c:v>
                </c:pt>
                <c:pt idx="32">
                  <c:v>95.398262279999997</c:v>
                </c:pt>
                <c:pt idx="33">
                  <c:v>95.398262279999997</c:v>
                </c:pt>
                <c:pt idx="34">
                  <c:v>95.398262279999997</c:v>
                </c:pt>
                <c:pt idx="35">
                  <c:v>95.398262279999997</c:v>
                </c:pt>
                <c:pt idx="36">
                  <c:v>95.398262279999997</c:v>
                </c:pt>
                <c:pt idx="37">
                  <c:v>95.389706390000001</c:v>
                </c:pt>
                <c:pt idx="38">
                  <c:v>95.389706390000001</c:v>
                </c:pt>
                <c:pt idx="39">
                  <c:v>95.389706390000001</c:v>
                </c:pt>
                <c:pt idx="40">
                  <c:v>95.389706390000001</c:v>
                </c:pt>
                <c:pt idx="41">
                  <c:v>95.389706390000001</c:v>
                </c:pt>
                <c:pt idx="42">
                  <c:v>95.389706390000001</c:v>
                </c:pt>
                <c:pt idx="43">
                  <c:v>95.398262279999997</c:v>
                </c:pt>
                <c:pt idx="44">
                  <c:v>95.398262279999997</c:v>
                </c:pt>
                <c:pt idx="45">
                  <c:v>95.406818180000002</c:v>
                </c:pt>
                <c:pt idx="46">
                  <c:v>95.406818180000002</c:v>
                </c:pt>
                <c:pt idx="47">
                  <c:v>95.432485880000002</c:v>
                </c:pt>
                <c:pt idx="48">
                  <c:v>95.432485880000002</c:v>
                </c:pt>
                <c:pt idx="49">
                  <c:v>95.808945390000005</c:v>
                </c:pt>
                <c:pt idx="50">
                  <c:v>95.808945390000005</c:v>
                </c:pt>
                <c:pt idx="51">
                  <c:v>95.808945390000005</c:v>
                </c:pt>
                <c:pt idx="52">
                  <c:v>95.808945390000005</c:v>
                </c:pt>
                <c:pt idx="53">
                  <c:v>95.817501280000002</c:v>
                </c:pt>
                <c:pt idx="54">
                  <c:v>99.368198939999999</c:v>
                </c:pt>
                <c:pt idx="55">
                  <c:v>99.368198939999999</c:v>
                </c:pt>
                <c:pt idx="56">
                  <c:v>99.393866630000005</c:v>
                </c:pt>
                <c:pt idx="57">
                  <c:v>99.38531073</c:v>
                </c:pt>
                <c:pt idx="58">
                  <c:v>99.393866630000005</c:v>
                </c:pt>
                <c:pt idx="59">
                  <c:v>99.530760999999998</c:v>
                </c:pt>
                <c:pt idx="60">
                  <c:v>99.95</c:v>
                </c:pt>
                <c:pt idx="61">
                  <c:v>99.94</c:v>
                </c:pt>
                <c:pt idx="62">
                  <c:v>99.93</c:v>
                </c:pt>
                <c:pt idx="63">
                  <c:v>102.55</c:v>
                </c:pt>
                <c:pt idx="64">
                  <c:v>102.55</c:v>
                </c:pt>
                <c:pt idx="65">
                  <c:v>102.55</c:v>
                </c:pt>
                <c:pt idx="66">
                  <c:v>98.74</c:v>
                </c:pt>
                <c:pt idx="67">
                  <c:v>98.74</c:v>
                </c:pt>
                <c:pt idx="68">
                  <c:v>98.74</c:v>
                </c:pt>
                <c:pt idx="69">
                  <c:v>98.75</c:v>
                </c:pt>
                <c:pt idx="70">
                  <c:v>98.76</c:v>
                </c:pt>
                <c:pt idx="71">
                  <c:v>98.8</c:v>
                </c:pt>
                <c:pt idx="72">
                  <c:v>100.6</c:v>
                </c:pt>
                <c:pt idx="73">
                  <c:v>100.6</c:v>
                </c:pt>
                <c:pt idx="74">
                  <c:v>100.61</c:v>
                </c:pt>
                <c:pt idx="75">
                  <c:v>100.62</c:v>
                </c:pt>
                <c:pt idx="76">
                  <c:v>100.62</c:v>
                </c:pt>
                <c:pt idx="77">
                  <c:v>107.86</c:v>
                </c:pt>
                <c:pt idx="78">
                  <c:v>120.8</c:v>
                </c:pt>
                <c:pt idx="79">
                  <c:v>120.87</c:v>
                </c:pt>
                <c:pt idx="80">
                  <c:v>121.11</c:v>
                </c:pt>
                <c:pt idx="81">
                  <c:v>143.97</c:v>
                </c:pt>
                <c:pt idx="82">
                  <c:v>143.96</c:v>
                </c:pt>
                <c:pt idx="83">
                  <c:v>144.22</c:v>
                </c:pt>
                <c:pt idx="84" formatCode="General">
                  <c:v>159.83000000000001</c:v>
                </c:pt>
                <c:pt idx="85" formatCode="General">
                  <c:v>159.91</c:v>
                </c:pt>
              </c:numCache>
            </c:numRef>
          </c:val>
          <c:smooth val="0"/>
          <c:extLst>
            <c:ext xmlns:c16="http://schemas.microsoft.com/office/drawing/2014/chart" uri="{C3380CC4-5D6E-409C-BE32-E72D297353CC}">
              <c16:uniqueId val="{00000000-5A6B-4427-A3A1-75EEC6B58BB7}"/>
            </c:ext>
          </c:extLst>
        </c:ser>
        <c:dLbls>
          <c:showLegendKey val="0"/>
          <c:showVal val="0"/>
          <c:showCatName val="0"/>
          <c:showSerName val="0"/>
          <c:showPercent val="0"/>
          <c:showBubbleSize val="0"/>
        </c:dLbls>
        <c:smooth val="0"/>
        <c:axId val="1384887551"/>
        <c:axId val="1384885631"/>
      </c:lineChart>
      <c:dateAx>
        <c:axId val="1384887551"/>
        <c:scaling>
          <c:orientation val="minMax"/>
        </c:scaling>
        <c:delete val="0"/>
        <c:axPos val="b"/>
        <c:numFmt formatCode="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0" spcFirstLastPara="1" vertOverflow="ellipsis"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384885631"/>
        <c:crosses val="autoZero"/>
        <c:auto val="1"/>
        <c:lblOffset val="100"/>
        <c:baseTimeUnit val="months"/>
        <c:majorUnit val="12"/>
        <c:majorTimeUnit val="months"/>
      </c:dateAx>
      <c:valAx>
        <c:axId val="1384885631"/>
        <c:scaling>
          <c:orientation val="minMax"/>
          <c:min val="80"/>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384887551"/>
        <c:crosses val="autoZero"/>
        <c:crossBetween val="midCat"/>
      </c:valAx>
      <c:spPr>
        <a:noFill/>
        <a:ln w="25400">
          <a:noFill/>
        </a:ln>
        <a:effectLst/>
        <a:extLst>
          <a:ext uri="{909E8E84-426E-40DD-AFC4-6F175D3DCCD1}">
            <a14:hiddenFill xmlns:a14="http://schemas.microsoft.com/office/drawing/2010/main">
              <a:noFill/>
            </a14:hiddenFill>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354187465098676"/>
          <c:y val="0.26621607249981671"/>
          <c:w val="0.64353357841226866"/>
          <c:h val="0.60231450935932818"/>
        </c:manualLayout>
      </c:layout>
      <c:barChart>
        <c:barDir val="bar"/>
        <c:grouping val="stacked"/>
        <c:varyColors val="0"/>
        <c:ser>
          <c:idx val="0"/>
          <c:order val="0"/>
          <c:tx>
            <c:strRef>
              <c:f>' IX.2.(b)'!$C$1</c:f>
              <c:strCache>
                <c:ptCount val="1"/>
                <c:pt idx="0">
                  <c:v>Indirecto vía arancelados</c:v>
                </c:pt>
              </c:strCache>
            </c:strRef>
          </c:tx>
          <c:spPr>
            <a:solidFill>
              <a:srgbClr val="0070C0"/>
            </a:solidFill>
            <a:ln>
              <a:noFill/>
            </a:ln>
            <a:effectLst/>
          </c:spPr>
          <c:invertIfNegative val="0"/>
          <c:cat>
            <c:strRef>
              <c:f>(' IX.2.(b)'!$B$6,' IX.2.(b)'!$B$11:$B$12,' IX.2.(b)'!$B$16:$B$18,' IX.2.(b)'!$B$20:$B$22)</c:f>
              <c:strCache>
                <c:ptCount val="9"/>
                <c:pt idx="0">
                  <c:v>Agricultura y pesca</c:v>
                </c:pt>
                <c:pt idx="1">
                  <c:v>Transporte por aire</c:v>
                </c:pt>
                <c:pt idx="2">
                  <c:v>Plasticos y caucho</c:v>
                </c:pt>
                <c:pt idx="3">
                  <c:v>Madera</c:v>
                </c:pt>
                <c:pt idx="4">
                  <c:v>Servicios que apoyan a la minería</c:v>
                </c:pt>
                <c:pt idx="5">
                  <c:v>Metales básicos</c:v>
                </c:pt>
                <c:pt idx="6">
                  <c:v>SECTORES (eje inferior):</c:v>
                </c:pt>
                <c:pt idx="8">
                  <c:v>TOTAL (eje superior)</c:v>
                </c:pt>
              </c:strCache>
              <c:extLst/>
            </c:strRef>
          </c:cat>
          <c:val>
            <c:numRef>
              <c:f>(' IX.2.(b)'!$C$6,' IX.2.(b)'!$C$11:$C$12,' IX.2.(b)'!$C$16:$C$18,' IX.2.(b)'!$C$20:$C$22)</c:f>
              <c:numCache>
                <c:formatCode>General</c:formatCode>
                <c:ptCount val="9"/>
                <c:pt idx="0">
                  <c:v>2.7487449183771799E-3</c:v>
                </c:pt>
                <c:pt idx="1">
                  <c:v>4.0561482231987701E-3</c:v>
                </c:pt>
                <c:pt idx="2">
                  <c:v>4.9076761871758596E-3</c:v>
                </c:pt>
                <c:pt idx="3">
                  <c:v>9.7872431449350407E-3</c:v>
                </c:pt>
                <c:pt idx="4">
                  <c:v>1.54814896904031E-2</c:v>
                </c:pt>
                <c:pt idx="5">
                  <c:v>1.8236122011892099E-2</c:v>
                </c:pt>
              </c:numCache>
              <c:extLst/>
            </c:numRef>
          </c:val>
          <c:extLst>
            <c:ext xmlns:c16="http://schemas.microsoft.com/office/drawing/2014/chart" uri="{C3380CC4-5D6E-409C-BE32-E72D297353CC}">
              <c16:uniqueId val="{00000000-00C1-4A3B-80E2-7737F8321548}"/>
            </c:ext>
          </c:extLst>
        </c:ser>
        <c:ser>
          <c:idx val="1"/>
          <c:order val="1"/>
          <c:tx>
            <c:strRef>
              <c:f>' IX.2.(b)'!$D$1</c:f>
              <c:strCache>
                <c:ptCount val="1"/>
                <c:pt idx="0">
                  <c:v>Indirecto vía no arancelados</c:v>
                </c:pt>
              </c:strCache>
            </c:strRef>
          </c:tx>
          <c:spPr>
            <a:solidFill>
              <a:srgbClr val="C00000"/>
            </a:solidFill>
            <a:ln>
              <a:noFill/>
            </a:ln>
            <a:effectLst/>
          </c:spPr>
          <c:invertIfNegative val="0"/>
          <c:cat>
            <c:strRef>
              <c:f>(' IX.2.(b)'!$B$6,' IX.2.(b)'!$B$11:$B$12,' IX.2.(b)'!$B$16:$B$18,' IX.2.(b)'!$B$20:$B$22)</c:f>
              <c:strCache>
                <c:ptCount val="9"/>
                <c:pt idx="0">
                  <c:v>Agricultura y pesca</c:v>
                </c:pt>
                <c:pt idx="1">
                  <c:v>Transporte por aire</c:v>
                </c:pt>
                <c:pt idx="2">
                  <c:v>Plasticos y caucho</c:v>
                </c:pt>
                <c:pt idx="3">
                  <c:v>Madera</c:v>
                </c:pt>
                <c:pt idx="4">
                  <c:v>Servicios que apoyan a la minería</c:v>
                </c:pt>
                <c:pt idx="5">
                  <c:v>Metales básicos</c:v>
                </c:pt>
                <c:pt idx="6">
                  <c:v>SECTORES (eje inferior):</c:v>
                </c:pt>
                <c:pt idx="8">
                  <c:v>TOTAL (eje superior)</c:v>
                </c:pt>
              </c:strCache>
              <c:extLst/>
            </c:strRef>
          </c:cat>
          <c:val>
            <c:numRef>
              <c:f>(' IX.2.(b)'!$D$6,' IX.2.(b)'!$D$11:$D$12,' IX.2.(b)'!$D$16:$D$18,' IX.2.(b)'!$D$20:$D$22)</c:f>
              <c:numCache>
                <c:formatCode>General</c:formatCode>
                <c:ptCount val="9"/>
                <c:pt idx="0">
                  <c:v>1.7016530157346599E-3</c:v>
                </c:pt>
                <c:pt idx="1">
                  <c:v>4.0893774625367198E-3</c:v>
                </c:pt>
                <c:pt idx="2">
                  <c:v>1.9375201909036101E-3</c:v>
                </c:pt>
                <c:pt idx="3">
                  <c:v>2.6610891684266001E-3</c:v>
                </c:pt>
                <c:pt idx="4">
                  <c:v>1.12854965212185E-3</c:v>
                </c:pt>
                <c:pt idx="5">
                  <c:v>2.1097470098607801E-3</c:v>
                </c:pt>
              </c:numCache>
              <c:extLst/>
            </c:numRef>
          </c:val>
          <c:extLst>
            <c:ext xmlns:c16="http://schemas.microsoft.com/office/drawing/2014/chart" uri="{C3380CC4-5D6E-409C-BE32-E72D297353CC}">
              <c16:uniqueId val="{00000001-00C1-4A3B-80E2-7737F8321548}"/>
            </c:ext>
          </c:extLst>
        </c:ser>
        <c:ser>
          <c:idx val="2"/>
          <c:order val="2"/>
          <c:tx>
            <c:strRef>
              <c:f>' IX.2.(b)'!$E$1</c:f>
              <c:strCache>
                <c:ptCount val="1"/>
                <c:pt idx="0">
                  <c:v>Directo</c:v>
                </c:pt>
              </c:strCache>
            </c:strRef>
          </c:tx>
          <c:spPr>
            <a:solidFill>
              <a:srgbClr val="92D050"/>
            </a:solidFill>
            <a:ln>
              <a:noFill/>
            </a:ln>
            <a:effectLst/>
          </c:spPr>
          <c:invertIfNegative val="0"/>
          <c:cat>
            <c:strRef>
              <c:f>(' IX.2.(b)'!$B$6,' IX.2.(b)'!$B$11:$B$12,' IX.2.(b)'!$B$16:$B$18,' IX.2.(b)'!$B$20:$B$22)</c:f>
              <c:strCache>
                <c:ptCount val="9"/>
                <c:pt idx="0">
                  <c:v>Agricultura y pesca</c:v>
                </c:pt>
                <c:pt idx="1">
                  <c:v>Transporte por aire</c:v>
                </c:pt>
                <c:pt idx="2">
                  <c:v>Plasticos y caucho</c:v>
                </c:pt>
                <c:pt idx="3">
                  <c:v>Madera</c:v>
                </c:pt>
                <c:pt idx="4">
                  <c:v>Servicios que apoyan a la minería</c:v>
                </c:pt>
                <c:pt idx="5">
                  <c:v>Metales básicos</c:v>
                </c:pt>
                <c:pt idx="6">
                  <c:v>SECTORES (eje inferior):</c:v>
                </c:pt>
                <c:pt idx="8">
                  <c:v>TOTAL (eje superior)</c:v>
                </c:pt>
              </c:strCache>
              <c:extLst/>
            </c:strRef>
          </c:cat>
          <c:val>
            <c:numRef>
              <c:f>(' IX.2.(b)'!$E$6,' IX.2.(b)'!$E$11:$E$12,' IX.2.(b)'!$E$16:$E$18,' IX.2.(b)'!$E$20:$E$22)</c:f>
              <c:numCache>
                <c:formatCode>General</c:formatCode>
                <c:ptCount val="9"/>
                <c:pt idx="0">
                  <c:v>7.5307109383314405E-2</c:v>
                </c:pt>
                <c:pt idx="1">
                  <c:v>8.2806489534649599E-2</c:v>
                </c:pt>
                <c:pt idx="2">
                  <c:v>6.5708800802736098E-2</c:v>
                </c:pt>
                <c:pt idx="3">
                  <c:v>0.14723668524296299</c:v>
                </c:pt>
                <c:pt idx="4">
                  <c:v>0.190705654821401</c:v>
                </c:pt>
                <c:pt idx="5">
                  <c:v>5.07405298713135E-2</c:v>
                </c:pt>
              </c:numCache>
              <c:extLst/>
            </c:numRef>
          </c:val>
          <c:extLst>
            <c:ext xmlns:c16="http://schemas.microsoft.com/office/drawing/2014/chart" uri="{C3380CC4-5D6E-409C-BE32-E72D297353CC}">
              <c16:uniqueId val="{00000002-00C1-4A3B-80E2-7737F8321548}"/>
            </c:ext>
          </c:extLst>
        </c:ser>
        <c:dLbls>
          <c:showLegendKey val="0"/>
          <c:showVal val="0"/>
          <c:showCatName val="0"/>
          <c:showSerName val="0"/>
          <c:showPercent val="0"/>
          <c:showBubbleSize val="0"/>
        </c:dLbls>
        <c:gapWidth val="150"/>
        <c:overlap val="100"/>
        <c:axId val="1694995248"/>
        <c:axId val="1694997744"/>
      </c:barChart>
      <c:barChart>
        <c:barDir val="bar"/>
        <c:grouping val="stacked"/>
        <c:varyColors val="0"/>
        <c:ser>
          <c:idx val="3"/>
          <c:order val="3"/>
          <c:tx>
            <c:strRef>
              <c:f>' IX.2.(b)'!$F$1</c:f>
              <c:strCache>
                <c:ptCount val="1"/>
                <c:pt idx="0">
                  <c:v>Columna1</c:v>
                </c:pt>
              </c:strCache>
            </c:strRef>
          </c:tx>
          <c:spPr>
            <a:solidFill>
              <a:srgbClr val="0070C0"/>
            </a:solidFill>
            <a:ln>
              <a:noFill/>
            </a:ln>
            <a:effectLst/>
          </c:spPr>
          <c:invertIfNegative val="0"/>
          <c:dPt>
            <c:idx val="24"/>
            <c:invertIfNegative val="0"/>
            <c:bubble3D val="0"/>
            <c:spPr>
              <a:solidFill>
                <a:srgbClr val="0070C0"/>
              </a:solidFill>
              <a:ln>
                <a:noFill/>
              </a:ln>
              <a:effectLst/>
            </c:spPr>
            <c:extLst>
              <c:ext xmlns:c16="http://schemas.microsoft.com/office/drawing/2014/chart" uri="{C3380CC4-5D6E-409C-BE32-E72D297353CC}">
                <c16:uniqueId val="{00000004-00C1-4A3B-80E2-7737F8321548}"/>
              </c:ext>
            </c:extLst>
          </c:dPt>
          <c:cat>
            <c:strRef>
              <c:f>(' IX.2.(b)'!$B$6,' IX.2.(b)'!$B$11:$B$12,' IX.2.(b)'!$B$16:$B$18,' IX.2.(b)'!$B$20:$B$22)</c:f>
              <c:strCache>
                <c:ptCount val="9"/>
                <c:pt idx="0">
                  <c:v>Agricultura y pesca</c:v>
                </c:pt>
                <c:pt idx="1">
                  <c:v>Transporte por aire</c:v>
                </c:pt>
                <c:pt idx="2">
                  <c:v>Plasticos y caucho</c:v>
                </c:pt>
                <c:pt idx="3">
                  <c:v>Madera</c:v>
                </c:pt>
                <c:pt idx="4">
                  <c:v>Servicios que apoyan a la minería</c:v>
                </c:pt>
                <c:pt idx="5">
                  <c:v>Metales básicos</c:v>
                </c:pt>
                <c:pt idx="6">
                  <c:v>SECTORES (eje inferior):</c:v>
                </c:pt>
                <c:pt idx="8">
                  <c:v>TOTAL (eje superior)</c:v>
                </c:pt>
              </c:strCache>
              <c:extLst/>
            </c:strRef>
          </c:cat>
          <c:val>
            <c:numRef>
              <c:f>(' IX.2.(b)'!$F$6,' IX.2.(b)'!$F$11:$F$12,' IX.2.(b)'!$F$16:$F$18,' IX.2.(b)'!$F$20:$F$22)</c:f>
              <c:numCache>
                <c:formatCode>General</c:formatCode>
                <c:ptCount val="9"/>
                <c:pt idx="8">
                  <c:v>3.3988165859060002E-3</c:v>
                </c:pt>
              </c:numCache>
              <c:extLst/>
            </c:numRef>
          </c:val>
          <c:extLst>
            <c:ext xmlns:c16="http://schemas.microsoft.com/office/drawing/2014/chart" uri="{C3380CC4-5D6E-409C-BE32-E72D297353CC}">
              <c16:uniqueId val="{00000005-00C1-4A3B-80E2-7737F8321548}"/>
            </c:ext>
          </c:extLst>
        </c:ser>
        <c:ser>
          <c:idx val="4"/>
          <c:order val="4"/>
          <c:tx>
            <c:strRef>
              <c:f>' IX.2.(b)'!$G$1</c:f>
              <c:strCache>
                <c:ptCount val="1"/>
                <c:pt idx="0">
                  <c:v>Columna2</c:v>
                </c:pt>
              </c:strCache>
            </c:strRef>
          </c:tx>
          <c:spPr>
            <a:solidFill>
              <a:srgbClr val="C00000"/>
            </a:solidFill>
            <a:ln>
              <a:noFill/>
            </a:ln>
            <a:effectLst/>
          </c:spPr>
          <c:invertIfNegative val="0"/>
          <c:dPt>
            <c:idx val="24"/>
            <c:invertIfNegative val="0"/>
            <c:bubble3D val="0"/>
            <c:spPr>
              <a:solidFill>
                <a:srgbClr val="C00000"/>
              </a:solidFill>
              <a:ln>
                <a:noFill/>
              </a:ln>
              <a:effectLst/>
            </c:spPr>
            <c:extLst>
              <c:ext xmlns:c16="http://schemas.microsoft.com/office/drawing/2014/chart" uri="{C3380CC4-5D6E-409C-BE32-E72D297353CC}">
                <c16:uniqueId val="{00000007-00C1-4A3B-80E2-7737F8321548}"/>
              </c:ext>
            </c:extLst>
          </c:dPt>
          <c:cat>
            <c:strRef>
              <c:f>(' IX.2.(b)'!$B$6,' IX.2.(b)'!$B$11:$B$12,' IX.2.(b)'!$B$16:$B$18,' IX.2.(b)'!$B$20:$B$22)</c:f>
              <c:strCache>
                <c:ptCount val="9"/>
                <c:pt idx="0">
                  <c:v>Agricultura y pesca</c:v>
                </c:pt>
                <c:pt idx="1">
                  <c:v>Transporte por aire</c:v>
                </c:pt>
                <c:pt idx="2">
                  <c:v>Plasticos y caucho</c:v>
                </c:pt>
                <c:pt idx="3">
                  <c:v>Madera</c:v>
                </c:pt>
                <c:pt idx="4">
                  <c:v>Servicios que apoyan a la minería</c:v>
                </c:pt>
                <c:pt idx="5">
                  <c:v>Metales básicos</c:v>
                </c:pt>
                <c:pt idx="6">
                  <c:v>SECTORES (eje inferior):</c:v>
                </c:pt>
                <c:pt idx="8">
                  <c:v>TOTAL (eje superior)</c:v>
                </c:pt>
              </c:strCache>
              <c:extLst/>
            </c:strRef>
          </c:cat>
          <c:val>
            <c:numRef>
              <c:f>(' IX.2.(b)'!$G$6,' IX.2.(b)'!$G$11:$G$12,' IX.2.(b)'!$G$16:$G$18,' IX.2.(b)'!$G$20:$G$22)</c:f>
              <c:numCache>
                <c:formatCode>General</c:formatCode>
                <c:ptCount val="9"/>
                <c:pt idx="8">
                  <c:v>1.1523108832384101E-3</c:v>
                </c:pt>
              </c:numCache>
              <c:extLst/>
            </c:numRef>
          </c:val>
          <c:extLst>
            <c:ext xmlns:c16="http://schemas.microsoft.com/office/drawing/2014/chart" uri="{C3380CC4-5D6E-409C-BE32-E72D297353CC}">
              <c16:uniqueId val="{00000008-00C1-4A3B-80E2-7737F8321548}"/>
            </c:ext>
          </c:extLst>
        </c:ser>
        <c:ser>
          <c:idx val="5"/>
          <c:order val="5"/>
          <c:tx>
            <c:strRef>
              <c:f>' IX.2.(b)'!$H$1</c:f>
              <c:strCache>
                <c:ptCount val="1"/>
                <c:pt idx="0">
                  <c:v>Columna3</c:v>
                </c:pt>
              </c:strCache>
            </c:strRef>
          </c:tx>
          <c:spPr>
            <a:solidFill>
              <a:srgbClr val="92D050"/>
            </a:solidFill>
            <a:ln>
              <a:noFill/>
            </a:ln>
            <a:effectLst/>
          </c:spPr>
          <c:invertIfNegative val="0"/>
          <c:dPt>
            <c:idx val="24"/>
            <c:invertIfNegative val="0"/>
            <c:bubble3D val="0"/>
            <c:spPr>
              <a:solidFill>
                <a:srgbClr val="92D050"/>
              </a:solidFill>
              <a:ln>
                <a:noFill/>
              </a:ln>
              <a:effectLst/>
            </c:spPr>
            <c:extLst>
              <c:ext xmlns:c16="http://schemas.microsoft.com/office/drawing/2014/chart" uri="{C3380CC4-5D6E-409C-BE32-E72D297353CC}">
                <c16:uniqueId val="{0000000A-00C1-4A3B-80E2-7737F8321548}"/>
              </c:ext>
            </c:extLst>
          </c:dPt>
          <c:cat>
            <c:strRef>
              <c:f>(' IX.2.(b)'!$B$6,' IX.2.(b)'!$B$11:$B$12,' IX.2.(b)'!$B$16:$B$18,' IX.2.(b)'!$B$20:$B$22)</c:f>
              <c:strCache>
                <c:ptCount val="9"/>
                <c:pt idx="0">
                  <c:v>Agricultura y pesca</c:v>
                </c:pt>
                <c:pt idx="1">
                  <c:v>Transporte por aire</c:v>
                </c:pt>
                <c:pt idx="2">
                  <c:v>Plasticos y caucho</c:v>
                </c:pt>
                <c:pt idx="3">
                  <c:v>Madera</c:v>
                </c:pt>
                <c:pt idx="4">
                  <c:v>Servicios que apoyan a la minería</c:v>
                </c:pt>
                <c:pt idx="5">
                  <c:v>Metales básicos</c:v>
                </c:pt>
                <c:pt idx="6">
                  <c:v>SECTORES (eje inferior):</c:v>
                </c:pt>
                <c:pt idx="8">
                  <c:v>TOTAL (eje superior)</c:v>
                </c:pt>
              </c:strCache>
              <c:extLst/>
            </c:strRef>
          </c:cat>
          <c:val>
            <c:numRef>
              <c:f>(' IX.2.(b)'!$H$6,' IX.2.(b)'!$H$11:$H$12,' IX.2.(b)'!$H$16:$H$18,' IX.2.(b)'!$H$20:$H$22)</c:f>
              <c:numCache>
                <c:formatCode>General</c:formatCode>
                <c:ptCount val="9"/>
                <c:pt idx="8">
                  <c:v>1.7198506417844699E-2</c:v>
                </c:pt>
              </c:numCache>
              <c:extLst/>
            </c:numRef>
          </c:val>
          <c:extLst>
            <c:ext xmlns:c16="http://schemas.microsoft.com/office/drawing/2014/chart" uri="{C3380CC4-5D6E-409C-BE32-E72D297353CC}">
              <c16:uniqueId val="{0000000B-00C1-4A3B-80E2-7737F8321548}"/>
            </c:ext>
          </c:extLst>
        </c:ser>
        <c:dLbls>
          <c:showLegendKey val="0"/>
          <c:showVal val="0"/>
          <c:showCatName val="0"/>
          <c:showSerName val="0"/>
          <c:showPercent val="0"/>
          <c:showBubbleSize val="0"/>
        </c:dLbls>
        <c:gapWidth val="150"/>
        <c:overlap val="100"/>
        <c:axId val="1370172800"/>
        <c:axId val="1638114928"/>
      </c:barChart>
      <c:catAx>
        <c:axId val="1694995248"/>
        <c:scaling>
          <c:orientation val="minMax"/>
        </c:scaling>
        <c:delete val="0"/>
        <c:axPos val="l"/>
        <c:numFmt formatCode="General" sourceLinked="1"/>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1694997744"/>
        <c:crosses val="autoZero"/>
        <c:auto val="1"/>
        <c:lblAlgn val="ctr"/>
        <c:lblOffset val="100"/>
        <c:noMultiLvlLbl val="0"/>
      </c:catAx>
      <c:valAx>
        <c:axId val="1694997744"/>
        <c:scaling>
          <c:orientation val="minMax"/>
        </c:scaling>
        <c:delete val="0"/>
        <c:axPos val="b"/>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1694995248"/>
        <c:crosses val="autoZero"/>
        <c:crossBetween val="between"/>
        <c:majorUnit val="0.1"/>
      </c:valAx>
      <c:valAx>
        <c:axId val="1638114928"/>
        <c:scaling>
          <c:orientation val="minMax"/>
        </c:scaling>
        <c:delete val="0"/>
        <c:axPos val="t"/>
        <c:numFmt formatCode="0.0%" sourceLinked="0"/>
        <c:majorTickMark val="out"/>
        <c:minorTickMark val="none"/>
        <c:tickLblPos val="nextTo"/>
        <c:spPr>
          <a:noFill/>
          <a:ln w="12700">
            <a:noFill/>
            <a:prstDash val="solid"/>
          </a:ln>
          <a:effectLst/>
          <a:extLst>
            <a:ext uri="{91240B29-F687-4F45-9708-019B960494DF}">
              <a14:hiddenLine xmlns:a14="http://schemas.microsoft.com/office/drawing/2010/main" w="12700">
                <a:solidFill>
                  <a:srgbClr val="000000"/>
                </a:solidFill>
                <a:prstDash val="solid"/>
              </a14:hiddenLine>
            </a:ext>
          </a:ex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1370172800"/>
        <c:crosses val="max"/>
        <c:crossBetween val="between"/>
      </c:valAx>
      <c:catAx>
        <c:axId val="1370172800"/>
        <c:scaling>
          <c:orientation val="minMax"/>
        </c:scaling>
        <c:delete val="1"/>
        <c:axPos val="l"/>
        <c:numFmt formatCode="General" sourceLinked="1"/>
        <c:majorTickMark val="out"/>
        <c:minorTickMark val="none"/>
        <c:tickLblPos val="nextTo"/>
        <c:crossAx val="1638114928"/>
        <c:crosses val="autoZero"/>
        <c:auto val="1"/>
        <c:lblAlgn val="ctr"/>
        <c:lblOffset val="100"/>
        <c:noMultiLvlLbl val="0"/>
      </c:catAx>
      <c:spPr>
        <a:noFill/>
        <a:ln w="25400">
          <a:noFill/>
        </a:ln>
        <a:effectLst/>
        <a:extLst>
          <a:ext uri="{909E8E84-426E-40DD-AFC4-6F175D3DCCD1}">
            <a14:hiddenFill xmlns:a14="http://schemas.microsoft.com/office/drawing/2010/main">
              <a:noFill/>
            </a14:hiddenFill>
          </a:ext>
        </a:extLst>
      </c:spPr>
    </c:plotArea>
    <c:legend>
      <c:legendPos val="b"/>
      <c:legendEntry>
        <c:idx val="3"/>
        <c:delete val="1"/>
      </c:legendEntry>
      <c:legendEntry>
        <c:idx val="4"/>
        <c:delete val="1"/>
      </c:legendEntry>
      <c:legendEntry>
        <c:idx val="5"/>
        <c:delete val="1"/>
      </c:legendEntry>
      <c:layout>
        <c:manualLayout>
          <c:xMode val="edge"/>
          <c:yMode val="edge"/>
          <c:x val="0"/>
          <c:y val="2.986035554412837E-3"/>
          <c:w val="1"/>
          <c:h val="9.0926716186570264E-2"/>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400"/>
      </a:pPr>
      <a:endParaRPr lang="es-CL"/>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0"/>
          <c:w val="0.99256261620912178"/>
          <c:h val="0.98089639970609843"/>
        </c:manualLayout>
      </c:layout>
      <c:lineChart>
        <c:grouping val="standard"/>
        <c:varyColors val="0"/>
        <c:ser>
          <c:idx val="1"/>
          <c:order val="0"/>
          <c:tx>
            <c:strRef>
              <c:f>Niveles!$E$3</c:f>
              <c:strCache>
                <c:ptCount val="1"/>
                <c:pt idx="0">
                  <c:v>IPoM Sep.24</c:v>
                </c:pt>
              </c:strCache>
            </c:strRef>
          </c:tx>
          <c:spPr>
            <a:ln w="22225" cap="rnd">
              <a:solidFill>
                <a:srgbClr val="00B050"/>
              </a:solidFill>
              <a:round/>
            </a:ln>
            <a:effectLst/>
          </c:spPr>
          <c:marker>
            <c:symbol val="none"/>
          </c:marker>
          <c:cat>
            <c:strRef>
              <c:f>Niveles!$A$4:$A$13</c:f>
              <c:strCache>
                <c:ptCount val="10"/>
                <c:pt idx="0">
                  <c:v>18</c:v>
                </c:pt>
                <c:pt idx="1">
                  <c:v>19</c:v>
                </c:pt>
                <c:pt idx="2">
                  <c:v>20</c:v>
                </c:pt>
                <c:pt idx="3">
                  <c:v>21</c:v>
                </c:pt>
                <c:pt idx="4">
                  <c:v>22</c:v>
                </c:pt>
                <c:pt idx="5">
                  <c:v>23</c:v>
                </c:pt>
                <c:pt idx="6">
                  <c:v>24</c:v>
                </c:pt>
                <c:pt idx="7">
                  <c:v>25(f)</c:v>
                </c:pt>
                <c:pt idx="8">
                  <c:v>26(f)</c:v>
                </c:pt>
                <c:pt idx="9">
                  <c:v>27(f)</c:v>
                </c:pt>
              </c:strCache>
            </c:strRef>
          </c:cat>
          <c:val>
            <c:numRef>
              <c:f>Niveles!$E$4:$E$13</c:f>
              <c:numCache>
                <c:formatCode>0</c:formatCode>
                <c:ptCount val="10"/>
                <c:pt idx="0">
                  <c:v>99.999999999999986</c:v>
                </c:pt>
                <c:pt idx="1">
                  <c:v>100.73384107452438</c:v>
                </c:pt>
                <c:pt idx="2">
                  <c:v>93.26704456960222</c:v>
                </c:pt>
                <c:pt idx="3">
                  <c:v>112.84341860627373</c:v>
                </c:pt>
                <c:pt idx="4">
                  <c:v>114.696690195447</c:v>
                </c:pt>
                <c:pt idx="5">
                  <c:v>108.73128205370803</c:v>
                </c:pt>
                <c:pt idx="6">
                  <c:v>110.54502222301399</c:v>
                </c:pt>
                <c:pt idx="7">
                  <c:v>112.64870051806975</c:v>
                </c:pt>
                <c:pt idx="8">
                  <c:v>115.10272398666172</c:v>
                </c:pt>
              </c:numCache>
            </c:numRef>
          </c:val>
          <c:smooth val="0"/>
          <c:extLst>
            <c:ext xmlns:c16="http://schemas.microsoft.com/office/drawing/2014/chart" uri="{C3380CC4-5D6E-409C-BE32-E72D297353CC}">
              <c16:uniqueId val="{00000001-54E1-4C09-92FE-F921D6D7E513}"/>
            </c:ext>
          </c:extLst>
        </c:ser>
        <c:ser>
          <c:idx val="2"/>
          <c:order val="1"/>
          <c:tx>
            <c:strRef>
              <c:f>Niveles!$F$3</c:f>
              <c:strCache>
                <c:ptCount val="1"/>
                <c:pt idx="0">
                  <c:v>IPoM Dic.24</c:v>
                </c:pt>
              </c:strCache>
            </c:strRef>
          </c:tx>
          <c:spPr>
            <a:ln w="22225" cap="rnd">
              <a:solidFill>
                <a:srgbClr val="DEA900"/>
              </a:solidFill>
              <a:round/>
            </a:ln>
            <a:effectLst/>
          </c:spPr>
          <c:marker>
            <c:symbol val="none"/>
          </c:marker>
          <c:cat>
            <c:strRef>
              <c:f>Niveles!$A$4:$A$13</c:f>
              <c:strCache>
                <c:ptCount val="10"/>
                <c:pt idx="0">
                  <c:v>18</c:v>
                </c:pt>
                <c:pt idx="1">
                  <c:v>19</c:v>
                </c:pt>
                <c:pt idx="2">
                  <c:v>20</c:v>
                </c:pt>
                <c:pt idx="3">
                  <c:v>21</c:v>
                </c:pt>
                <c:pt idx="4">
                  <c:v>22</c:v>
                </c:pt>
                <c:pt idx="5">
                  <c:v>23</c:v>
                </c:pt>
                <c:pt idx="6">
                  <c:v>24</c:v>
                </c:pt>
                <c:pt idx="7">
                  <c:v>25(f)</c:v>
                </c:pt>
                <c:pt idx="8">
                  <c:v>26(f)</c:v>
                </c:pt>
                <c:pt idx="9">
                  <c:v>27(f)</c:v>
                </c:pt>
              </c:strCache>
            </c:strRef>
          </c:cat>
          <c:val>
            <c:numRef>
              <c:f>Niveles!$F$4:$F$13</c:f>
              <c:numCache>
                <c:formatCode>0</c:formatCode>
                <c:ptCount val="10"/>
                <c:pt idx="0">
                  <c:v>100</c:v>
                </c:pt>
                <c:pt idx="1">
                  <c:v>100.73384107452439</c:v>
                </c:pt>
                <c:pt idx="2">
                  <c:v>93.267044569602149</c:v>
                </c:pt>
                <c:pt idx="3">
                  <c:v>112.84341860627363</c:v>
                </c:pt>
                <c:pt idx="4">
                  <c:v>114.69669019544691</c:v>
                </c:pt>
                <c:pt idx="5">
                  <c:v>108.73128205370784</c:v>
                </c:pt>
                <c:pt idx="6">
                  <c:v>109.90344239769392</c:v>
                </c:pt>
                <c:pt idx="7">
                  <c:v>111.61785313957506</c:v>
                </c:pt>
                <c:pt idx="8">
                  <c:v>113.88761564408597</c:v>
                </c:pt>
              </c:numCache>
            </c:numRef>
          </c:val>
          <c:smooth val="0"/>
          <c:extLst>
            <c:ext xmlns:c16="http://schemas.microsoft.com/office/drawing/2014/chart" uri="{C3380CC4-5D6E-409C-BE32-E72D297353CC}">
              <c16:uniqueId val="{00000002-54E1-4C09-92FE-F921D6D7E513}"/>
            </c:ext>
          </c:extLst>
        </c:ser>
        <c:ser>
          <c:idx val="3"/>
          <c:order val="2"/>
          <c:tx>
            <c:strRef>
              <c:f>Niveles!$G$3</c:f>
              <c:strCache>
                <c:ptCount val="1"/>
                <c:pt idx="0">
                  <c:v>IPoM Mar.25</c:v>
                </c:pt>
              </c:strCache>
            </c:strRef>
          </c:tx>
          <c:spPr>
            <a:ln w="22225" cap="rnd">
              <a:solidFill>
                <a:srgbClr val="FF0000"/>
              </a:solidFill>
              <a:round/>
            </a:ln>
            <a:effectLst/>
          </c:spPr>
          <c:marker>
            <c:symbol val="none"/>
          </c:marker>
          <c:cat>
            <c:strRef>
              <c:f>Niveles!$A$4:$A$13</c:f>
              <c:strCache>
                <c:ptCount val="10"/>
                <c:pt idx="0">
                  <c:v>18</c:v>
                </c:pt>
                <c:pt idx="1">
                  <c:v>19</c:v>
                </c:pt>
                <c:pt idx="2">
                  <c:v>20</c:v>
                </c:pt>
                <c:pt idx="3">
                  <c:v>21</c:v>
                </c:pt>
                <c:pt idx="4">
                  <c:v>22</c:v>
                </c:pt>
                <c:pt idx="5">
                  <c:v>23</c:v>
                </c:pt>
                <c:pt idx="6">
                  <c:v>24</c:v>
                </c:pt>
                <c:pt idx="7">
                  <c:v>25(f)</c:v>
                </c:pt>
                <c:pt idx="8">
                  <c:v>26(f)</c:v>
                </c:pt>
                <c:pt idx="9">
                  <c:v>27(f)</c:v>
                </c:pt>
              </c:strCache>
            </c:strRef>
          </c:cat>
          <c:val>
            <c:numRef>
              <c:f>Niveles!$G$4:$G$13</c:f>
              <c:numCache>
                <c:formatCode>0</c:formatCode>
                <c:ptCount val="10"/>
                <c:pt idx="0">
                  <c:v>100</c:v>
                </c:pt>
                <c:pt idx="1">
                  <c:v>100.7338410745248</c:v>
                </c:pt>
                <c:pt idx="2">
                  <c:v>93.267044569601964</c:v>
                </c:pt>
                <c:pt idx="3">
                  <c:v>112.70334980757916</c:v>
                </c:pt>
                <c:pt idx="4">
                  <c:v>114.4658172487098</c:v>
                </c:pt>
                <c:pt idx="5">
                  <c:v>108.88780380712475</c:v>
                </c:pt>
                <c:pt idx="6">
                  <c:v>110.02847403883436</c:v>
                </c:pt>
                <c:pt idx="7">
                  <c:v>112.17850607096887</c:v>
                </c:pt>
                <c:pt idx="8">
                  <c:v>114.38339837781433</c:v>
                </c:pt>
                <c:pt idx="9">
                  <c:v>116.65304854114619</c:v>
                </c:pt>
              </c:numCache>
            </c:numRef>
          </c:val>
          <c:smooth val="0"/>
          <c:extLst>
            <c:ext xmlns:c16="http://schemas.microsoft.com/office/drawing/2014/chart" uri="{C3380CC4-5D6E-409C-BE32-E72D297353CC}">
              <c16:uniqueId val="{00000003-54E1-4C09-92FE-F921D6D7E513}"/>
            </c:ext>
          </c:extLst>
        </c:ser>
        <c:dLbls>
          <c:showLegendKey val="0"/>
          <c:showVal val="0"/>
          <c:showCatName val="0"/>
          <c:showSerName val="0"/>
          <c:showPercent val="0"/>
          <c:showBubbleSize val="0"/>
        </c:dLbls>
        <c:smooth val="0"/>
        <c:axId val="1201278896"/>
        <c:axId val="1201288496"/>
      </c:lineChart>
      <c:catAx>
        <c:axId val="1201278896"/>
        <c:scaling>
          <c:orientation val="minMax"/>
        </c:scaling>
        <c:delete val="0"/>
        <c:axPos val="b"/>
        <c:numFmt formatCode="General" sourceLinked="1"/>
        <c:majorTickMark val="out"/>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201288496"/>
        <c:crosses val="autoZero"/>
        <c:auto val="1"/>
        <c:lblAlgn val="ctr"/>
        <c:lblOffset val="100"/>
        <c:noMultiLvlLbl val="0"/>
      </c:catAx>
      <c:valAx>
        <c:axId val="1201288496"/>
        <c:scaling>
          <c:orientation val="minMax"/>
          <c:min val="90"/>
        </c:scaling>
        <c:delete val="0"/>
        <c:axPos val="l"/>
        <c:numFmt formatCode="0" sourceLinked="1"/>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201278896"/>
        <c:crosses val="autoZero"/>
        <c:crossBetween val="midCat"/>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0"/>
          <c:y val="3.5588993641339725E-3"/>
          <c:w val="0.43938554547604758"/>
          <c:h val="0.24487049109168257"/>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4807088949541"/>
          <c:y val="3.0333548562020803E-2"/>
          <c:w val="0.84191839347480057"/>
          <c:h val="0.87212788497284488"/>
        </c:manualLayout>
      </c:layout>
      <c:lineChart>
        <c:grouping val="standard"/>
        <c:varyColors val="0"/>
        <c:ser>
          <c:idx val="1"/>
          <c:order val="0"/>
          <c:tx>
            <c:strRef>
              <c:f>Niveles!$G$3</c:f>
              <c:strCache>
                <c:ptCount val="1"/>
                <c:pt idx="0">
                  <c:v>IPoM Sep.24</c:v>
                </c:pt>
              </c:strCache>
            </c:strRef>
          </c:tx>
          <c:spPr>
            <a:ln w="22225" cap="rnd">
              <a:solidFill>
                <a:srgbClr val="00B050"/>
              </a:solidFill>
              <a:round/>
            </a:ln>
            <a:effectLst/>
          </c:spPr>
          <c:marker>
            <c:symbol val="none"/>
          </c:marker>
          <c:cat>
            <c:strRef>
              <c:f>Niveles!$A$4:$A$13</c:f>
              <c:strCache>
                <c:ptCount val="10"/>
                <c:pt idx="0">
                  <c:v>18</c:v>
                </c:pt>
                <c:pt idx="1">
                  <c:v>19</c:v>
                </c:pt>
                <c:pt idx="2">
                  <c:v>20</c:v>
                </c:pt>
                <c:pt idx="3">
                  <c:v>21</c:v>
                </c:pt>
                <c:pt idx="4">
                  <c:v>22</c:v>
                </c:pt>
                <c:pt idx="5">
                  <c:v>23</c:v>
                </c:pt>
                <c:pt idx="6">
                  <c:v>24</c:v>
                </c:pt>
                <c:pt idx="7">
                  <c:v>25(f)</c:v>
                </c:pt>
                <c:pt idx="8">
                  <c:v>26(f)</c:v>
                </c:pt>
                <c:pt idx="9">
                  <c:v>27(f)</c:v>
                </c:pt>
              </c:strCache>
            </c:strRef>
          </c:cat>
          <c:val>
            <c:numRef>
              <c:f>Niveles!$G$4:$G$13</c:f>
              <c:numCache>
                <c:formatCode>0</c:formatCode>
                <c:ptCount val="10"/>
                <c:pt idx="0">
                  <c:v>100</c:v>
                </c:pt>
                <c:pt idx="1">
                  <c:v>104.485533362886</c:v>
                </c:pt>
                <c:pt idx="2">
                  <c:v>93.165879132056361</c:v>
                </c:pt>
                <c:pt idx="3">
                  <c:v>108.03129101732374</c:v>
                </c:pt>
                <c:pt idx="4">
                  <c:v>112.27087377152766</c:v>
                </c:pt>
                <c:pt idx="5">
                  <c:v>111.02592666399956</c:v>
                </c:pt>
                <c:pt idx="6">
                  <c:v>110.10144933015717</c:v>
                </c:pt>
                <c:pt idx="7">
                  <c:v>115.66861214025009</c:v>
                </c:pt>
                <c:pt idx="8">
                  <c:v>118.5891125815936</c:v>
                </c:pt>
              </c:numCache>
            </c:numRef>
          </c:val>
          <c:smooth val="0"/>
          <c:extLst>
            <c:ext xmlns:c16="http://schemas.microsoft.com/office/drawing/2014/chart" uri="{C3380CC4-5D6E-409C-BE32-E72D297353CC}">
              <c16:uniqueId val="{00000001-BB26-4E96-9654-C6065251CD45}"/>
            </c:ext>
          </c:extLst>
        </c:ser>
        <c:ser>
          <c:idx val="2"/>
          <c:order val="1"/>
          <c:tx>
            <c:strRef>
              <c:f>Niveles!$H$3</c:f>
              <c:strCache>
                <c:ptCount val="1"/>
                <c:pt idx="0">
                  <c:v>IPoM Dic.24</c:v>
                </c:pt>
              </c:strCache>
            </c:strRef>
          </c:tx>
          <c:spPr>
            <a:ln w="22225" cap="rnd">
              <a:solidFill>
                <a:srgbClr val="DEA900"/>
              </a:solidFill>
              <a:round/>
            </a:ln>
            <a:effectLst/>
          </c:spPr>
          <c:marker>
            <c:symbol val="none"/>
          </c:marker>
          <c:cat>
            <c:strRef>
              <c:f>Niveles!$A$4:$A$13</c:f>
              <c:strCache>
                <c:ptCount val="10"/>
                <c:pt idx="0">
                  <c:v>18</c:v>
                </c:pt>
                <c:pt idx="1">
                  <c:v>19</c:v>
                </c:pt>
                <c:pt idx="2">
                  <c:v>20</c:v>
                </c:pt>
                <c:pt idx="3">
                  <c:v>21</c:v>
                </c:pt>
                <c:pt idx="4">
                  <c:v>22</c:v>
                </c:pt>
                <c:pt idx="5">
                  <c:v>23</c:v>
                </c:pt>
                <c:pt idx="6">
                  <c:v>24</c:v>
                </c:pt>
                <c:pt idx="7">
                  <c:v>25(f)</c:v>
                </c:pt>
                <c:pt idx="8">
                  <c:v>26(f)</c:v>
                </c:pt>
                <c:pt idx="9">
                  <c:v>27(f)</c:v>
                </c:pt>
              </c:strCache>
            </c:strRef>
          </c:cat>
          <c:val>
            <c:numRef>
              <c:f>Niveles!$H$4:$H$13</c:f>
              <c:numCache>
                <c:formatCode>0</c:formatCode>
                <c:ptCount val="10"/>
                <c:pt idx="0">
                  <c:v>100</c:v>
                </c:pt>
                <c:pt idx="1">
                  <c:v>104.48553336288577</c:v>
                </c:pt>
                <c:pt idx="2">
                  <c:v>93.165879132056347</c:v>
                </c:pt>
                <c:pt idx="3">
                  <c:v>108.03129101732374</c:v>
                </c:pt>
                <c:pt idx="4">
                  <c:v>112.27087377152766</c:v>
                </c:pt>
                <c:pt idx="5">
                  <c:v>111.02592666399956</c:v>
                </c:pt>
                <c:pt idx="6">
                  <c:v>109.53439116938944</c:v>
                </c:pt>
                <c:pt idx="7">
                  <c:v>113.43515004093766</c:v>
                </c:pt>
                <c:pt idx="8">
                  <c:v>115.94256569674823</c:v>
                </c:pt>
              </c:numCache>
            </c:numRef>
          </c:val>
          <c:smooth val="0"/>
          <c:extLst>
            <c:ext xmlns:c16="http://schemas.microsoft.com/office/drawing/2014/chart" uri="{C3380CC4-5D6E-409C-BE32-E72D297353CC}">
              <c16:uniqueId val="{00000002-BB26-4E96-9654-C6065251CD45}"/>
            </c:ext>
          </c:extLst>
        </c:ser>
        <c:ser>
          <c:idx val="3"/>
          <c:order val="2"/>
          <c:tx>
            <c:strRef>
              <c:f>Niveles!$I$3</c:f>
              <c:strCache>
                <c:ptCount val="1"/>
                <c:pt idx="0">
                  <c:v>IPoM Mar.25</c:v>
                </c:pt>
              </c:strCache>
            </c:strRef>
          </c:tx>
          <c:spPr>
            <a:ln w="22225" cap="rnd">
              <a:solidFill>
                <a:srgbClr val="FF0000"/>
              </a:solidFill>
              <a:round/>
            </a:ln>
            <a:effectLst/>
          </c:spPr>
          <c:marker>
            <c:symbol val="none"/>
          </c:marker>
          <c:cat>
            <c:strRef>
              <c:f>Niveles!$A$4:$A$13</c:f>
              <c:strCache>
                <c:ptCount val="10"/>
                <c:pt idx="0">
                  <c:v>18</c:v>
                </c:pt>
                <c:pt idx="1">
                  <c:v>19</c:v>
                </c:pt>
                <c:pt idx="2">
                  <c:v>20</c:v>
                </c:pt>
                <c:pt idx="3">
                  <c:v>21</c:v>
                </c:pt>
                <c:pt idx="4">
                  <c:v>22</c:v>
                </c:pt>
                <c:pt idx="5">
                  <c:v>23</c:v>
                </c:pt>
                <c:pt idx="6">
                  <c:v>24</c:v>
                </c:pt>
                <c:pt idx="7">
                  <c:v>25(f)</c:v>
                </c:pt>
                <c:pt idx="8">
                  <c:v>26(f)</c:v>
                </c:pt>
                <c:pt idx="9">
                  <c:v>27(f)</c:v>
                </c:pt>
              </c:strCache>
            </c:strRef>
          </c:cat>
          <c:val>
            <c:numRef>
              <c:f>Niveles!$I$4:$I$13</c:f>
              <c:numCache>
                <c:formatCode>0</c:formatCode>
                <c:ptCount val="10"/>
                <c:pt idx="0">
                  <c:v>100</c:v>
                </c:pt>
                <c:pt idx="1">
                  <c:v>104.48553336288599</c:v>
                </c:pt>
                <c:pt idx="2">
                  <c:v>93.165879132056361</c:v>
                </c:pt>
                <c:pt idx="3">
                  <c:v>108.0312910173235</c:v>
                </c:pt>
                <c:pt idx="4">
                  <c:v>113.02504035939897</c:v>
                </c:pt>
                <c:pt idx="5">
                  <c:v>112.96460096802598</c:v>
                </c:pt>
                <c:pt idx="6">
                  <c:v>111.32854865133118</c:v>
                </c:pt>
                <c:pt idx="7">
                  <c:v>115.41298311691845</c:v>
                </c:pt>
                <c:pt idx="8">
                  <c:v>117.94639953690579</c:v>
                </c:pt>
                <c:pt idx="9">
                  <c:v>121.39168000280762</c:v>
                </c:pt>
              </c:numCache>
            </c:numRef>
          </c:val>
          <c:smooth val="0"/>
          <c:extLst>
            <c:ext xmlns:c16="http://schemas.microsoft.com/office/drawing/2014/chart" uri="{C3380CC4-5D6E-409C-BE32-E72D297353CC}">
              <c16:uniqueId val="{00000003-BB26-4E96-9654-C6065251CD45}"/>
            </c:ext>
          </c:extLst>
        </c:ser>
        <c:dLbls>
          <c:showLegendKey val="0"/>
          <c:showVal val="0"/>
          <c:showCatName val="0"/>
          <c:showSerName val="0"/>
          <c:showPercent val="0"/>
          <c:showBubbleSize val="0"/>
        </c:dLbls>
        <c:smooth val="0"/>
        <c:axId val="972628096"/>
        <c:axId val="1304092080"/>
      </c:lineChart>
      <c:catAx>
        <c:axId val="972628096"/>
        <c:scaling>
          <c:orientation val="minMax"/>
        </c:scaling>
        <c:delete val="0"/>
        <c:axPos val="b"/>
        <c:numFmt formatCode="General" sourceLinked="1"/>
        <c:majorTickMark val="out"/>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304092080"/>
        <c:crosses val="autoZero"/>
        <c:auto val="1"/>
        <c:lblAlgn val="ctr"/>
        <c:lblOffset val="100"/>
        <c:noMultiLvlLbl val="0"/>
      </c:catAx>
      <c:valAx>
        <c:axId val="1304092080"/>
        <c:scaling>
          <c:orientation val="minMax"/>
          <c:max val="125"/>
          <c:min val="90"/>
        </c:scaling>
        <c:delete val="0"/>
        <c:axPos val="l"/>
        <c:numFmt formatCode="0" sourceLinked="1"/>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972628096"/>
        <c:crosses val="autoZero"/>
        <c:crossBetween val="midCat"/>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7.9295636005687412E-2"/>
          <c:y val="0"/>
          <c:w val="0.53415331724024484"/>
          <c:h val="0.23531874809578512"/>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6117035194006"/>
          <c:y val="0.14212743595103711"/>
          <c:w val="0.8149204557268318"/>
          <c:h val="0.75655761503263419"/>
        </c:manualLayout>
      </c:layout>
      <c:lineChart>
        <c:grouping val="standard"/>
        <c:varyColors val="0"/>
        <c:ser>
          <c:idx val="0"/>
          <c:order val="0"/>
          <c:tx>
            <c:strRef>
              <c:f>'G V.6'!$B$1</c:f>
              <c:strCache>
                <c:ptCount val="1"/>
                <c:pt idx="0">
                  <c:v>IPC</c:v>
                </c:pt>
              </c:strCache>
            </c:strRef>
          </c:tx>
          <c:spPr>
            <a:ln w="22225">
              <a:solidFill>
                <a:srgbClr val="0070C0"/>
              </a:solidFill>
            </a:ln>
          </c:spPr>
          <c:marker>
            <c:symbol val="none"/>
          </c:marker>
          <c:cat>
            <c:strRef>
              <c:f>'G V.6'!$A$3:$A$35</c:f>
              <c:strCache>
                <c:ptCount val="33"/>
                <c:pt idx="0">
                  <c:v>19</c:v>
                </c:pt>
                <c:pt idx="1">
                  <c:v>II</c:v>
                </c:pt>
                <c:pt idx="2">
                  <c:v>III</c:v>
                </c:pt>
                <c:pt idx="3">
                  <c:v>IV</c:v>
                </c:pt>
                <c:pt idx="4">
                  <c:v>20</c:v>
                </c:pt>
                <c:pt idx="5">
                  <c:v>II</c:v>
                </c:pt>
                <c:pt idx="6">
                  <c:v>III</c:v>
                </c:pt>
                <c:pt idx="7">
                  <c:v>IV</c:v>
                </c:pt>
                <c:pt idx="8">
                  <c:v>21</c:v>
                </c:pt>
                <c:pt idx="9">
                  <c:v>II</c:v>
                </c:pt>
                <c:pt idx="10">
                  <c:v>III</c:v>
                </c:pt>
                <c:pt idx="11">
                  <c:v>IV</c:v>
                </c:pt>
                <c:pt idx="12">
                  <c:v>22</c:v>
                </c:pt>
                <c:pt idx="13">
                  <c:v>II</c:v>
                </c:pt>
                <c:pt idx="14">
                  <c:v>III</c:v>
                </c:pt>
                <c:pt idx="15">
                  <c:v>IV</c:v>
                </c:pt>
                <c:pt idx="16">
                  <c:v>23</c:v>
                </c:pt>
                <c:pt idx="17">
                  <c:v>II</c:v>
                </c:pt>
                <c:pt idx="18">
                  <c:v>III</c:v>
                </c:pt>
                <c:pt idx="19">
                  <c:v>IV</c:v>
                </c:pt>
                <c:pt idx="20">
                  <c:v>24</c:v>
                </c:pt>
                <c:pt idx="21">
                  <c:v>II</c:v>
                </c:pt>
                <c:pt idx="22">
                  <c:v>III</c:v>
                </c:pt>
                <c:pt idx="23">
                  <c:v>IV</c:v>
                </c:pt>
                <c:pt idx="24">
                  <c:v>25</c:v>
                </c:pt>
                <c:pt idx="25">
                  <c:v>II</c:v>
                </c:pt>
                <c:pt idx="26">
                  <c:v>III</c:v>
                </c:pt>
                <c:pt idx="27">
                  <c:v>IV</c:v>
                </c:pt>
                <c:pt idx="28">
                  <c:v>26</c:v>
                </c:pt>
                <c:pt idx="29">
                  <c:v>II</c:v>
                </c:pt>
                <c:pt idx="30">
                  <c:v>III</c:v>
                </c:pt>
                <c:pt idx="31">
                  <c:v>IV</c:v>
                </c:pt>
                <c:pt idx="32">
                  <c:v>27</c:v>
                </c:pt>
              </c:strCache>
            </c:strRef>
          </c:cat>
          <c:val>
            <c:numRef>
              <c:f>'G V.6'!$B$3:$B$35</c:f>
              <c:numCache>
                <c:formatCode>0.0</c:formatCode>
                <c:ptCount val="33"/>
                <c:pt idx="0">
                  <c:v>1.8392302134554512</c:v>
                </c:pt>
                <c:pt idx="1">
                  <c:v>2.2175823120187346</c:v>
                </c:pt>
                <c:pt idx="2">
                  <c:v>2.2071115118228306</c:v>
                </c:pt>
                <c:pt idx="3">
                  <c:v>2.7477069524150011</c:v>
                </c:pt>
                <c:pt idx="4">
                  <c:v>3.6966984610709517</c:v>
                </c:pt>
                <c:pt idx="5">
                  <c:v>2.9337900254820823</c:v>
                </c:pt>
                <c:pt idx="6">
                  <c:v>2.6771089544213282</c:v>
                </c:pt>
                <c:pt idx="7">
                  <c:v>2.8857901268935393</c:v>
                </c:pt>
                <c:pt idx="8">
                  <c:v>2.9471597861513601</c:v>
                </c:pt>
                <c:pt idx="9">
                  <c:v>3.5896625365792403</c:v>
                </c:pt>
                <c:pt idx="10">
                  <c:v>4.8867841965034415</c:v>
                </c:pt>
                <c:pt idx="11">
                  <c:v>6.6336409922742519</c:v>
                </c:pt>
                <c:pt idx="12">
                  <c:v>8.3096347529532153</c:v>
                </c:pt>
                <c:pt idx="13">
                  <c:v>11.519063952885887</c:v>
                </c:pt>
                <c:pt idx="14">
                  <c:v>13.647859538168007</c:v>
                </c:pt>
                <c:pt idx="15">
                  <c:v>12.976356314931351</c:v>
                </c:pt>
                <c:pt idx="16">
                  <c:v>11.901671966982235</c:v>
                </c:pt>
                <c:pt idx="17">
                  <c:v>8.6905467200379576</c:v>
                </c:pt>
                <c:pt idx="18">
                  <c:v>5.2226591466458103</c:v>
                </c:pt>
                <c:pt idx="19">
                  <c:v>4.0125267622269831</c:v>
                </c:pt>
                <c:pt idx="20">
                  <c:v>3.3366953476207328</c:v>
                </c:pt>
                <c:pt idx="21">
                  <c:v>3.5604966749847193</c:v>
                </c:pt>
                <c:pt idx="22">
                  <c:v>4.3225958465072551</c:v>
                </c:pt>
                <c:pt idx="23">
                  <c:v>4.4692435672035771</c:v>
                </c:pt>
              </c:numCache>
            </c:numRef>
          </c:val>
          <c:smooth val="0"/>
          <c:extLst>
            <c:ext xmlns:c16="http://schemas.microsoft.com/office/drawing/2014/chart" uri="{C3380CC4-5D6E-409C-BE32-E72D297353CC}">
              <c16:uniqueId val="{00000000-EF5D-41B3-B990-7ACEBF741577}"/>
            </c:ext>
          </c:extLst>
        </c:ser>
        <c:ser>
          <c:idx val="2"/>
          <c:order val="1"/>
          <c:tx>
            <c:strRef>
              <c:f>'G V.6'!$C$1</c:f>
              <c:strCache>
                <c:ptCount val="1"/>
                <c:pt idx="0">
                  <c:v>IPoM Dic.24</c:v>
                </c:pt>
              </c:strCache>
            </c:strRef>
          </c:tx>
          <c:spPr>
            <a:ln w="22225">
              <a:solidFill>
                <a:srgbClr val="00B050"/>
              </a:solidFill>
            </a:ln>
          </c:spPr>
          <c:marker>
            <c:symbol val="none"/>
          </c:marker>
          <c:cat>
            <c:strRef>
              <c:f>'G V.6'!$A$3:$A$35</c:f>
              <c:strCache>
                <c:ptCount val="33"/>
                <c:pt idx="0">
                  <c:v>19</c:v>
                </c:pt>
                <c:pt idx="1">
                  <c:v>II</c:v>
                </c:pt>
                <c:pt idx="2">
                  <c:v>III</c:v>
                </c:pt>
                <c:pt idx="3">
                  <c:v>IV</c:v>
                </c:pt>
                <c:pt idx="4">
                  <c:v>20</c:v>
                </c:pt>
                <c:pt idx="5">
                  <c:v>II</c:v>
                </c:pt>
                <c:pt idx="6">
                  <c:v>III</c:v>
                </c:pt>
                <c:pt idx="7">
                  <c:v>IV</c:v>
                </c:pt>
                <c:pt idx="8">
                  <c:v>21</c:v>
                </c:pt>
                <c:pt idx="9">
                  <c:v>II</c:v>
                </c:pt>
                <c:pt idx="10">
                  <c:v>III</c:v>
                </c:pt>
                <c:pt idx="11">
                  <c:v>IV</c:v>
                </c:pt>
                <c:pt idx="12">
                  <c:v>22</c:v>
                </c:pt>
                <c:pt idx="13">
                  <c:v>II</c:v>
                </c:pt>
                <c:pt idx="14">
                  <c:v>III</c:v>
                </c:pt>
                <c:pt idx="15">
                  <c:v>IV</c:v>
                </c:pt>
                <c:pt idx="16">
                  <c:v>23</c:v>
                </c:pt>
                <c:pt idx="17">
                  <c:v>II</c:v>
                </c:pt>
                <c:pt idx="18">
                  <c:v>III</c:v>
                </c:pt>
                <c:pt idx="19">
                  <c:v>IV</c:v>
                </c:pt>
                <c:pt idx="20">
                  <c:v>24</c:v>
                </c:pt>
                <c:pt idx="21">
                  <c:v>II</c:v>
                </c:pt>
                <c:pt idx="22">
                  <c:v>III</c:v>
                </c:pt>
                <c:pt idx="23">
                  <c:v>IV</c:v>
                </c:pt>
                <c:pt idx="24">
                  <c:v>25</c:v>
                </c:pt>
                <c:pt idx="25">
                  <c:v>II</c:v>
                </c:pt>
                <c:pt idx="26">
                  <c:v>III</c:v>
                </c:pt>
                <c:pt idx="27">
                  <c:v>IV</c:v>
                </c:pt>
                <c:pt idx="28">
                  <c:v>26</c:v>
                </c:pt>
                <c:pt idx="29">
                  <c:v>II</c:v>
                </c:pt>
                <c:pt idx="30">
                  <c:v>III</c:v>
                </c:pt>
                <c:pt idx="31">
                  <c:v>IV</c:v>
                </c:pt>
                <c:pt idx="32">
                  <c:v>27</c:v>
                </c:pt>
              </c:strCache>
            </c:strRef>
          </c:cat>
          <c:val>
            <c:numRef>
              <c:f>'G V.6'!$C$3:$C$35</c:f>
              <c:numCache>
                <c:formatCode>General</c:formatCode>
                <c:ptCount val="33"/>
                <c:pt idx="23" formatCode="0.0">
                  <c:v>4.5528415797114263</c:v>
                </c:pt>
                <c:pt idx="24" formatCode="0.0">
                  <c:v>4.9312750275127115</c:v>
                </c:pt>
                <c:pt idx="25" formatCode="0.0">
                  <c:v>4.961945292268382</c:v>
                </c:pt>
                <c:pt idx="26" formatCode="0.0">
                  <c:v>4.6023929731855162</c:v>
                </c:pt>
                <c:pt idx="27" formatCode="0.0">
                  <c:v>3.8108751643723764</c:v>
                </c:pt>
                <c:pt idx="28" formatCode="0.0">
                  <c:v>3.0935396173737075</c:v>
                </c:pt>
                <c:pt idx="29" formatCode="0.0">
                  <c:v>3.07151695902634</c:v>
                </c:pt>
                <c:pt idx="30" formatCode="0.0">
                  <c:v>3.1109179781004599</c:v>
                </c:pt>
                <c:pt idx="31" formatCode="0.0">
                  <c:v>3.0425946586719306</c:v>
                </c:pt>
              </c:numCache>
            </c:numRef>
          </c:val>
          <c:smooth val="0"/>
          <c:extLst>
            <c:ext xmlns:c16="http://schemas.microsoft.com/office/drawing/2014/chart" uri="{C3380CC4-5D6E-409C-BE32-E72D297353CC}">
              <c16:uniqueId val="{00000001-EF5D-41B3-B990-7ACEBF741577}"/>
            </c:ext>
          </c:extLst>
        </c:ser>
        <c:ser>
          <c:idx val="1"/>
          <c:order val="2"/>
          <c:tx>
            <c:strRef>
              <c:f>'G V.6'!$D$1</c:f>
              <c:strCache>
                <c:ptCount val="1"/>
                <c:pt idx="0">
                  <c:v>IPoM Mar.25</c:v>
                </c:pt>
              </c:strCache>
            </c:strRef>
          </c:tx>
          <c:spPr>
            <a:ln w="22225">
              <a:solidFill>
                <a:srgbClr val="FF0000"/>
              </a:solidFill>
            </a:ln>
          </c:spPr>
          <c:marker>
            <c:symbol val="none"/>
          </c:marker>
          <c:cat>
            <c:strRef>
              <c:f>'G V.6'!$A$3:$A$35</c:f>
              <c:strCache>
                <c:ptCount val="33"/>
                <c:pt idx="0">
                  <c:v>19</c:v>
                </c:pt>
                <c:pt idx="1">
                  <c:v>II</c:v>
                </c:pt>
                <c:pt idx="2">
                  <c:v>III</c:v>
                </c:pt>
                <c:pt idx="3">
                  <c:v>IV</c:v>
                </c:pt>
                <c:pt idx="4">
                  <c:v>20</c:v>
                </c:pt>
                <c:pt idx="5">
                  <c:v>II</c:v>
                </c:pt>
                <c:pt idx="6">
                  <c:v>III</c:v>
                </c:pt>
                <c:pt idx="7">
                  <c:v>IV</c:v>
                </c:pt>
                <c:pt idx="8">
                  <c:v>21</c:v>
                </c:pt>
                <c:pt idx="9">
                  <c:v>II</c:v>
                </c:pt>
                <c:pt idx="10">
                  <c:v>III</c:v>
                </c:pt>
                <c:pt idx="11">
                  <c:v>IV</c:v>
                </c:pt>
                <c:pt idx="12">
                  <c:v>22</c:v>
                </c:pt>
                <c:pt idx="13">
                  <c:v>II</c:v>
                </c:pt>
                <c:pt idx="14">
                  <c:v>III</c:v>
                </c:pt>
                <c:pt idx="15">
                  <c:v>IV</c:v>
                </c:pt>
                <c:pt idx="16">
                  <c:v>23</c:v>
                </c:pt>
                <c:pt idx="17">
                  <c:v>II</c:v>
                </c:pt>
                <c:pt idx="18">
                  <c:v>III</c:v>
                </c:pt>
                <c:pt idx="19">
                  <c:v>IV</c:v>
                </c:pt>
                <c:pt idx="20">
                  <c:v>24</c:v>
                </c:pt>
                <c:pt idx="21">
                  <c:v>II</c:v>
                </c:pt>
                <c:pt idx="22">
                  <c:v>III</c:v>
                </c:pt>
                <c:pt idx="23">
                  <c:v>IV</c:v>
                </c:pt>
                <c:pt idx="24">
                  <c:v>25</c:v>
                </c:pt>
                <c:pt idx="25">
                  <c:v>II</c:v>
                </c:pt>
                <c:pt idx="26">
                  <c:v>III</c:v>
                </c:pt>
                <c:pt idx="27">
                  <c:v>IV</c:v>
                </c:pt>
                <c:pt idx="28">
                  <c:v>26</c:v>
                </c:pt>
                <c:pt idx="29">
                  <c:v>II</c:v>
                </c:pt>
                <c:pt idx="30">
                  <c:v>III</c:v>
                </c:pt>
                <c:pt idx="31">
                  <c:v>IV</c:v>
                </c:pt>
                <c:pt idx="32">
                  <c:v>27</c:v>
                </c:pt>
              </c:strCache>
            </c:strRef>
          </c:cat>
          <c:val>
            <c:numRef>
              <c:f>'G V.6'!$D$3:$D$35</c:f>
              <c:numCache>
                <c:formatCode>General</c:formatCode>
                <c:ptCount val="33"/>
                <c:pt idx="23" formatCode="0.0">
                  <c:v>4.4692435672035771</c:v>
                </c:pt>
                <c:pt idx="24" formatCode="0.0">
                  <c:v>4.8631701123199349</c:v>
                </c:pt>
                <c:pt idx="25" formatCode="0.0">
                  <c:v>4.6130298850489737</c:v>
                </c:pt>
                <c:pt idx="26" formatCode="0.0">
                  <c:v>4.2583967592487681</c:v>
                </c:pt>
                <c:pt idx="27" formatCode="0.0">
                  <c:v>3.8201999813485941</c:v>
                </c:pt>
                <c:pt idx="28" formatCode="0.0">
                  <c:v>3.1196047246968845</c:v>
                </c:pt>
                <c:pt idx="29" formatCode="0.0">
                  <c:v>3.0128944517989567</c:v>
                </c:pt>
                <c:pt idx="30" formatCode="0.0">
                  <c:v>2.9549914627936289</c:v>
                </c:pt>
                <c:pt idx="31" formatCode="0.0">
                  <c:v>2.9510055584194532</c:v>
                </c:pt>
                <c:pt idx="32" formatCode="0.0">
                  <c:v>3.0280093350541648</c:v>
                </c:pt>
              </c:numCache>
            </c:numRef>
          </c:val>
          <c:smooth val="0"/>
          <c:extLst>
            <c:ext xmlns:c16="http://schemas.microsoft.com/office/drawing/2014/chart" uri="{C3380CC4-5D6E-409C-BE32-E72D297353CC}">
              <c16:uniqueId val="{00000002-EF5D-41B3-B990-7ACEBF741577}"/>
            </c:ext>
          </c:extLst>
        </c:ser>
        <c:ser>
          <c:idx val="3"/>
          <c:order val="3"/>
          <c:tx>
            <c:strRef>
              <c:f>'G V.6'!$E$1</c:f>
              <c:strCache>
                <c:ptCount val="1"/>
              </c:strCache>
            </c:strRef>
          </c:tx>
          <c:spPr>
            <a:ln w="22225">
              <a:solidFill>
                <a:schemeClr val="tx1"/>
              </a:solidFill>
              <a:prstDash val="sysDash"/>
            </a:ln>
          </c:spPr>
          <c:marker>
            <c:symbol val="none"/>
          </c:marker>
          <c:cat>
            <c:strRef>
              <c:f>'G V.6'!$A$3:$A$35</c:f>
              <c:strCache>
                <c:ptCount val="33"/>
                <c:pt idx="0">
                  <c:v>19</c:v>
                </c:pt>
                <c:pt idx="1">
                  <c:v>II</c:v>
                </c:pt>
                <c:pt idx="2">
                  <c:v>III</c:v>
                </c:pt>
                <c:pt idx="3">
                  <c:v>IV</c:v>
                </c:pt>
                <c:pt idx="4">
                  <c:v>20</c:v>
                </c:pt>
                <c:pt idx="5">
                  <c:v>II</c:v>
                </c:pt>
                <c:pt idx="6">
                  <c:v>III</c:v>
                </c:pt>
                <c:pt idx="7">
                  <c:v>IV</c:v>
                </c:pt>
                <c:pt idx="8">
                  <c:v>21</c:v>
                </c:pt>
                <c:pt idx="9">
                  <c:v>II</c:v>
                </c:pt>
                <c:pt idx="10">
                  <c:v>III</c:v>
                </c:pt>
                <c:pt idx="11">
                  <c:v>IV</c:v>
                </c:pt>
                <c:pt idx="12">
                  <c:v>22</c:v>
                </c:pt>
                <c:pt idx="13">
                  <c:v>II</c:v>
                </c:pt>
                <c:pt idx="14">
                  <c:v>III</c:v>
                </c:pt>
                <c:pt idx="15">
                  <c:v>IV</c:v>
                </c:pt>
                <c:pt idx="16">
                  <c:v>23</c:v>
                </c:pt>
                <c:pt idx="17">
                  <c:v>II</c:v>
                </c:pt>
                <c:pt idx="18">
                  <c:v>III</c:v>
                </c:pt>
                <c:pt idx="19">
                  <c:v>IV</c:v>
                </c:pt>
                <c:pt idx="20">
                  <c:v>24</c:v>
                </c:pt>
                <c:pt idx="21">
                  <c:v>II</c:v>
                </c:pt>
                <c:pt idx="22">
                  <c:v>III</c:v>
                </c:pt>
                <c:pt idx="23">
                  <c:v>IV</c:v>
                </c:pt>
                <c:pt idx="24">
                  <c:v>25</c:v>
                </c:pt>
                <c:pt idx="25">
                  <c:v>II</c:v>
                </c:pt>
                <c:pt idx="26">
                  <c:v>III</c:v>
                </c:pt>
                <c:pt idx="27">
                  <c:v>IV</c:v>
                </c:pt>
                <c:pt idx="28">
                  <c:v>26</c:v>
                </c:pt>
                <c:pt idx="29">
                  <c:v>II</c:v>
                </c:pt>
                <c:pt idx="30">
                  <c:v>III</c:v>
                </c:pt>
                <c:pt idx="31">
                  <c:v>IV</c:v>
                </c:pt>
                <c:pt idx="32">
                  <c:v>27</c:v>
                </c:pt>
              </c:strCache>
            </c:strRef>
          </c:cat>
          <c:val>
            <c:numRef>
              <c:f>'G V.6'!$E$3:$E$35</c:f>
              <c:numCache>
                <c:formatCode>0.0</c:formatCode>
                <c:ptCount val="3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numCache>
            </c:numRef>
          </c:val>
          <c:smooth val="0"/>
          <c:extLst>
            <c:ext xmlns:c16="http://schemas.microsoft.com/office/drawing/2014/chart" uri="{C3380CC4-5D6E-409C-BE32-E72D297353CC}">
              <c16:uniqueId val="{00000003-EF5D-41B3-B990-7ACEBF741577}"/>
            </c:ext>
          </c:extLst>
        </c:ser>
        <c:dLbls>
          <c:showLegendKey val="0"/>
          <c:showVal val="0"/>
          <c:showCatName val="0"/>
          <c:showSerName val="0"/>
          <c:showPercent val="0"/>
          <c:showBubbleSize val="0"/>
        </c:dLbls>
        <c:smooth val="0"/>
        <c:axId val="607053552"/>
        <c:axId val="607053944"/>
      </c:lineChart>
      <c:catAx>
        <c:axId val="607053552"/>
        <c:scaling>
          <c:orientation val="minMax"/>
        </c:scaling>
        <c:delete val="0"/>
        <c:axPos val="b"/>
        <c:numFmt formatCode="General" sourceLinked="0"/>
        <c:majorTickMark val="out"/>
        <c:minorTickMark val="none"/>
        <c:tickLblPos val="low"/>
        <c:spPr>
          <a:ln w="12700" cap="flat" cmpd="sng" algn="ctr">
            <a:solidFill>
              <a:srgbClr val="000000"/>
            </a:solidFill>
            <a:prstDash val="solid"/>
            <a:round/>
            <a:headEnd type="none" w="med" len="med"/>
            <a:tailEnd type="none" w="med" len="med"/>
          </a:ln>
          <a:effectLst/>
        </c:spPr>
        <c:txPr>
          <a:bodyPr/>
          <a:lstStyle/>
          <a:p>
            <a:pPr>
              <a:defRPr sz="1400">
                <a:solidFill>
                  <a:srgbClr val="000000"/>
                </a:solidFill>
                <a:latin typeface="Calibri Light"/>
                <a:ea typeface="Calibri Light"/>
                <a:cs typeface="Calibri Light"/>
              </a:defRPr>
            </a:pPr>
            <a:endParaRPr lang="es-CL"/>
          </a:p>
        </c:txPr>
        <c:crossAx val="607053944"/>
        <c:crosses val="autoZero"/>
        <c:auto val="1"/>
        <c:lblAlgn val="ctr"/>
        <c:lblOffset val="100"/>
        <c:tickLblSkip val="4"/>
        <c:tickMarkSkip val="4"/>
        <c:noMultiLvlLbl val="0"/>
      </c:catAx>
      <c:valAx>
        <c:axId val="607053944"/>
        <c:scaling>
          <c:orientation val="minMax"/>
          <c:max val="14"/>
          <c:min val="0"/>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a:lstStyle/>
          <a:p>
            <a:pPr>
              <a:defRPr sz="1400">
                <a:solidFill>
                  <a:srgbClr val="000000"/>
                </a:solidFill>
                <a:latin typeface="Calibri Light"/>
                <a:ea typeface="Calibri Light"/>
                <a:cs typeface="Calibri Light"/>
              </a:defRPr>
            </a:pPr>
            <a:endParaRPr lang="es-CL"/>
          </a:p>
        </c:txPr>
        <c:crossAx val="607053552"/>
        <c:crosses val="autoZero"/>
        <c:crossBetween val="midCat"/>
        <c:majorUnit val="2"/>
      </c:valAx>
      <c:spPr>
        <a:noFill/>
        <a:ln w="25400">
          <a:noFill/>
        </a:ln>
        <a:extLst>
          <a:ext uri="{909E8E84-426E-40DD-AFC4-6F175D3DCCD1}">
            <a14:hiddenFill xmlns:a14="http://schemas.microsoft.com/office/drawing/2010/main">
              <a:solidFill>
                <a:sysClr val="window" lastClr="FFFFFF"/>
              </a:solidFill>
            </a14:hiddenFill>
          </a:ext>
        </a:extLst>
      </c:spPr>
    </c:plotArea>
    <c:legend>
      <c:legendPos val="t"/>
      <c:legendEntry>
        <c:idx val="3"/>
        <c:delete val="1"/>
      </c:legendEntry>
      <c:layout>
        <c:manualLayout>
          <c:xMode val="edge"/>
          <c:yMode val="edge"/>
          <c:x val="0.1083531746031746"/>
          <c:y val="4.5861111111111109E-2"/>
          <c:w val="0.57666666666666666"/>
          <c:h val="0.22398694444444445"/>
        </c:manualLayout>
      </c:layout>
      <c:overlay val="0"/>
      <c:spPr>
        <a:noFill/>
        <a:ln w="25400">
          <a:noFill/>
        </a:ln>
        <a:effectLst/>
      </c:spPr>
      <c:txPr>
        <a:bodyPr/>
        <a:lstStyle/>
        <a:p>
          <a:pPr>
            <a:defRPr sz="1400" baseline="0">
              <a:solidFill>
                <a:srgbClr val="000000"/>
              </a:solidFill>
              <a:latin typeface="Calibri Light" panose="020F0302020204030204" pitchFamily="34" charset="0"/>
            </a:defRPr>
          </a:pPr>
          <a:endParaRPr lang="es-CL"/>
        </a:p>
      </c:txPr>
    </c:legend>
    <c:plotVisOnly val="1"/>
    <c:dispBlanksAs val="gap"/>
    <c:showDLblsOverMax val="0"/>
  </c:chart>
  <c:spPr>
    <a:noFill/>
    <a:ln w="25400">
      <a:noFill/>
    </a:ln>
    <a:extLst>
      <a:ext uri="{909E8E84-426E-40DD-AFC4-6F175D3DCCD1}">
        <a14:hiddenFill xmlns:a14="http://schemas.microsoft.com/office/drawing/2010/main">
          <a:solidFill>
            <a:sysClr val="window" lastClr="FFFFFF"/>
          </a:solidFill>
        </a14:hiddenFill>
      </a:ext>
    </a:extLst>
  </c:spPr>
  <c:txPr>
    <a:bodyPr/>
    <a:lstStyle/>
    <a:p>
      <a:pPr>
        <a:defRPr sz="850">
          <a:latin typeface="Frutiger LT 45 Light" panose="020B0402020204020204" pitchFamily="34" charset="0"/>
        </a:defRPr>
      </a:pPr>
      <a:endParaRPr lang="es-CL"/>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049957306833107E-2"/>
          <c:y val="3.1507966924488422E-2"/>
          <c:w val="0.8699410172631632"/>
          <c:h val="0.86717708405918281"/>
        </c:manualLayout>
      </c:layout>
      <c:lineChart>
        <c:grouping val="standard"/>
        <c:varyColors val="0"/>
        <c:ser>
          <c:idx val="0"/>
          <c:order val="0"/>
          <c:tx>
            <c:strRef>
              <c:f>'G V.6'!$H$1</c:f>
              <c:strCache>
                <c:ptCount val="1"/>
                <c:pt idx="0">
                  <c:v>IPC subyacente </c:v>
                </c:pt>
              </c:strCache>
            </c:strRef>
          </c:tx>
          <c:spPr>
            <a:ln w="22225"/>
          </c:spPr>
          <c:marker>
            <c:symbol val="none"/>
          </c:marker>
          <c:cat>
            <c:strRef>
              <c:f>'G V.6'!$G$3:$G$35</c:f>
              <c:strCache>
                <c:ptCount val="33"/>
                <c:pt idx="0">
                  <c:v>19</c:v>
                </c:pt>
                <c:pt idx="1">
                  <c:v>II</c:v>
                </c:pt>
                <c:pt idx="2">
                  <c:v>III</c:v>
                </c:pt>
                <c:pt idx="3">
                  <c:v>IV</c:v>
                </c:pt>
                <c:pt idx="4">
                  <c:v>20</c:v>
                </c:pt>
                <c:pt idx="5">
                  <c:v>II</c:v>
                </c:pt>
                <c:pt idx="6">
                  <c:v>III</c:v>
                </c:pt>
                <c:pt idx="7">
                  <c:v>IV</c:v>
                </c:pt>
                <c:pt idx="8">
                  <c:v>21</c:v>
                </c:pt>
                <c:pt idx="9">
                  <c:v>II</c:v>
                </c:pt>
                <c:pt idx="10">
                  <c:v>III</c:v>
                </c:pt>
                <c:pt idx="11">
                  <c:v>IV</c:v>
                </c:pt>
                <c:pt idx="12">
                  <c:v>22</c:v>
                </c:pt>
                <c:pt idx="13">
                  <c:v>II</c:v>
                </c:pt>
                <c:pt idx="14">
                  <c:v>III</c:v>
                </c:pt>
                <c:pt idx="15">
                  <c:v>IV</c:v>
                </c:pt>
                <c:pt idx="16">
                  <c:v>23</c:v>
                </c:pt>
                <c:pt idx="17">
                  <c:v>II</c:v>
                </c:pt>
                <c:pt idx="18">
                  <c:v>III</c:v>
                </c:pt>
                <c:pt idx="19">
                  <c:v>IV</c:v>
                </c:pt>
                <c:pt idx="20">
                  <c:v>24</c:v>
                </c:pt>
                <c:pt idx="21">
                  <c:v>II</c:v>
                </c:pt>
                <c:pt idx="22">
                  <c:v>III</c:v>
                </c:pt>
                <c:pt idx="23">
                  <c:v>IV</c:v>
                </c:pt>
                <c:pt idx="24">
                  <c:v>25</c:v>
                </c:pt>
                <c:pt idx="25">
                  <c:v>II</c:v>
                </c:pt>
                <c:pt idx="26">
                  <c:v>III</c:v>
                </c:pt>
                <c:pt idx="27">
                  <c:v>IV</c:v>
                </c:pt>
                <c:pt idx="28">
                  <c:v>26</c:v>
                </c:pt>
                <c:pt idx="29">
                  <c:v>II</c:v>
                </c:pt>
                <c:pt idx="30">
                  <c:v>III</c:v>
                </c:pt>
                <c:pt idx="31">
                  <c:v>IV</c:v>
                </c:pt>
                <c:pt idx="32">
                  <c:v>27</c:v>
                </c:pt>
              </c:strCache>
            </c:strRef>
          </c:cat>
          <c:val>
            <c:numRef>
              <c:f>'G V.6'!$H$3:$H$35</c:f>
              <c:numCache>
                <c:formatCode>0.0</c:formatCode>
                <c:ptCount val="33"/>
                <c:pt idx="0">
                  <c:v>2.2932073634565455</c:v>
                </c:pt>
                <c:pt idx="1">
                  <c:v>2.2881452716299009</c:v>
                </c:pt>
                <c:pt idx="2">
                  <c:v>2.2833779983324405</c:v>
                </c:pt>
                <c:pt idx="3">
                  <c:v>2.3946308376772123</c:v>
                </c:pt>
                <c:pt idx="4">
                  <c:v>2.4663021466870987</c:v>
                </c:pt>
                <c:pt idx="5">
                  <c:v>2.6048621884569201</c:v>
                </c:pt>
                <c:pt idx="6">
                  <c:v>2.6735407725771552</c:v>
                </c:pt>
                <c:pt idx="7">
                  <c:v>3.1364714014143971</c:v>
                </c:pt>
                <c:pt idx="8">
                  <c:v>3.183167632169841</c:v>
                </c:pt>
                <c:pt idx="9">
                  <c:v>3.2308466249089633</c:v>
                </c:pt>
                <c:pt idx="10">
                  <c:v>3.9227893147307782</c:v>
                </c:pt>
                <c:pt idx="11">
                  <c:v>4.7234972547075813</c:v>
                </c:pt>
                <c:pt idx="12">
                  <c:v>6.6464464805698498</c:v>
                </c:pt>
                <c:pt idx="13">
                  <c:v>8.8588637515582178</c:v>
                </c:pt>
                <c:pt idx="14">
                  <c:v>10.308271685532503</c:v>
                </c:pt>
                <c:pt idx="15">
                  <c:v>10.313103088789106</c:v>
                </c:pt>
                <c:pt idx="16">
                  <c:v>9.9620399104740187</c:v>
                </c:pt>
                <c:pt idx="17">
                  <c:v>8.7189310353784464</c:v>
                </c:pt>
                <c:pt idx="18">
                  <c:v>6.5614866652912411</c:v>
                </c:pt>
                <c:pt idx="19">
                  <c:v>5.1396244792019274</c:v>
                </c:pt>
                <c:pt idx="20">
                  <c:v>4.0423233567014449</c:v>
                </c:pt>
                <c:pt idx="21">
                  <c:v>3.3950453782611163</c:v>
                </c:pt>
                <c:pt idx="22">
                  <c:v>3.6320565976367476</c:v>
                </c:pt>
                <c:pt idx="23">
                  <c:v>4.2027061259512379</c:v>
                </c:pt>
              </c:numCache>
            </c:numRef>
          </c:val>
          <c:smooth val="0"/>
          <c:extLst>
            <c:ext xmlns:c16="http://schemas.microsoft.com/office/drawing/2014/chart" uri="{C3380CC4-5D6E-409C-BE32-E72D297353CC}">
              <c16:uniqueId val="{00000000-FFF2-4C48-A536-6A8A8205A93B}"/>
            </c:ext>
          </c:extLst>
        </c:ser>
        <c:ser>
          <c:idx val="2"/>
          <c:order val="1"/>
          <c:tx>
            <c:strRef>
              <c:f>'G V.6'!$I$1</c:f>
              <c:strCache>
                <c:ptCount val="1"/>
                <c:pt idx="0">
                  <c:v>IPoM Dic.24</c:v>
                </c:pt>
              </c:strCache>
            </c:strRef>
          </c:tx>
          <c:spPr>
            <a:ln w="22225">
              <a:solidFill>
                <a:srgbClr val="00B050"/>
              </a:solidFill>
            </a:ln>
          </c:spPr>
          <c:marker>
            <c:symbol val="none"/>
          </c:marker>
          <c:cat>
            <c:strRef>
              <c:f>'G V.6'!$G$3:$G$35</c:f>
              <c:strCache>
                <c:ptCount val="33"/>
                <c:pt idx="0">
                  <c:v>19</c:v>
                </c:pt>
                <c:pt idx="1">
                  <c:v>II</c:v>
                </c:pt>
                <c:pt idx="2">
                  <c:v>III</c:v>
                </c:pt>
                <c:pt idx="3">
                  <c:v>IV</c:v>
                </c:pt>
                <c:pt idx="4">
                  <c:v>20</c:v>
                </c:pt>
                <c:pt idx="5">
                  <c:v>II</c:v>
                </c:pt>
                <c:pt idx="6">
                  <c:v>III</c:v>
                </c:pt>
                <c:pt idx="7">
                  <c:v>IV</c:v>
                </c:pt>
                <c:pt idx="8">
                  <c:v>21</c:v>
                </c:pt>
                <c:pt idx="9">
                  <c:v>II</c:v>
                </c:pt>
                <c:pt idx="10">
                  <c:v>III</c:v>
                </c:pt>
                <c:pt idx="11">
                  <c:v>IV</c:v>
                </c:pt>
                <c:pt idx="12">
                  <c:v>22</c:v>
                </c:pt>
                <c:pt idx="13">
                  <c:v>II</c:v>
                </c:pt>
                <c:pt idx="14">
                  <c:v>III</c:v>
                </c:pt>
                <c:pt idx="15">
                  <c:v>IV</c:v>
                </c:pt>
                <c:pt idx="16">
                  <c:v>23</c:v>
                </c:pt>
                <c:pt idx="17">
                  <c:v>II</c:v>
                </c:pt>
                <c:pt idx="18">
                  <c:v>III</c:v>
                </c:pt>
                <c:pt idx="19">
                  <c:v>IV</c:v>
                </c:pt>
                <c:pt idx="20">
                  <c:v>24</c:v>
                </c:pt>
                <c:pt idx="21">
                  <c:v>II</c:v>
                </c:pt>
                <c:pt idx="22">
                  <c:v>III</c:v>
                </c:pt>
                <c:pt idx="23">
                  <c:v>IV</c:v>
                </c:pt>
                <c:pt idx="24">
                  <c:v>25</c:v>
                </c:pt>
                <c:pt idx="25">
                  <c:v>II</c:v>
                </c:pt>
                <c:pt idx="26">
                  <c:v>III</c:v>
                </c:pt>
                <c:pt idx="27">
                  <c:v>IV</c:v>
                </c:pt>
                <c:pt idx="28">
                  <c:v>26</c:v>
                </c:pt>
                <c:pt idx="29">
                  <c:v>II</c:v>
                </c:pt>
                <c:pt idx="30">
                  <c:v>III</c:v>
                </c:pt>
                <c:pt idx="31">
                  <c:v>IV</c:v>
                </c:pt>
                <c:pt idx="32">
                  <c:v>27</c:v>
                </c:pt>
              </c:strCache>
            </c:strRef>
          </c:cat>
          <c:val>
            <c:numRef>
              <c:f>'G V.6'!$I$3:$I$35</c:f>
              <c:numCache>
                <c:formatCode>General</c:formatCode>
                <c:ptCount val="33"/>
                <c:pt idx="23" formatCode="0.0">
                  <c:v>4.2628138872074999</c:v>
                </c:pt>
                <c:pt idx="24" formatCode="0.0">
                  <c:v>4.2542298124706406</c:v>
                </c:pt>
                <c:pt idx="25" formatCode="0.0">
                  <c:v>4.1894634172293053</c:v>
                </c:pt>
                <c:pt idx="26" formatCode="0.0">
                  <c:v>3.9642646516617077</c:v>
                </c:pt>
                <c:pt idx="27" formatCode="0.0">
                  <c:v>3.397433198141357</c:v>
                </c:pt>
                <c:pt idx="28" formatCode="0.0">
                  <c:v>3.1929430768606153</c:v>
                </c:pt>
                <c:pt idx="29" formatCode="0.0">
                  <c:v>3.0567586983752761</c:v>
                </c:pt>
                <c:pt idx="30" formatCode="0.0">
                  <c:v>3.0597680682026294</c:v>
                </c:pt>
                <c:pt idx="31" formatCode="0.0">
                  <c:v>2.9813612088833423</c:v>
                </c:pt>
              </c:numCache>
            </c:numRef>
          </c:val>
          <c:smooth val="0"/>
          <c:extLst>
            <c:ext xmlns:c16="http://schemas.microsoft.com/office/drawing/2014/chart" uri="{C3380CC4-5D6E-409C-BE32-E72D297353CC}">
              <c16:uniqueId val="{00000001-FFF2-4C48-A536-6A8A8205A93B}"/>
            </c:ext>
          </c:extLst>
        </c:ser>
        <c:ser>
          <c:idx val="1"/>
          <c:order val="2"/>
          <c:tx>
            <c:strRef>
              <c:f>'G V.6'!$J$1</c:f>
              <c:strCache>
                <c:ptCount val="1"/>
                <c:pt idx="0">
                  <c:v>IPoM Mar.25</c:v>
                </c:pt>
              </c:strCache>
            </c:strRef>
          </c:tx>
          <c:spPr>
            <a:ln w="22225">
              <a:solidFill>
                <a:srgbClr val="FF0000"/>
              </a:solidFill>
            </a:ln>
          </c:spPr>
          <c:marker>
            <c:symbol val="none"/>
          </c:marker>
          <c:cat>
            <c:strRef>
              <c:f>'G V.6'!$G$3:$G$35</c:f>
              <c:strCache>
                <c:ptCount val="33"/>
                <c:pt idx="0">
                  <c:v>19</c:v>
                </c:pt>
                <c:pt idx="1">
                  <c:v>II</c:v>
                </c:pt>
                <c:pt idx="2">
                  <c:v>III</c:v>
                </c:pt>
                <c:pt idx="3">
                  <c:v>IV</c:v>
                </c:pt>
                <c:pt idx="4">
                  <c:v>20</c:v>
                </c:pt>
                <c:pt idx="5">
                  <c:v>II</c:v>
                </c:pt>
                <c:pt idx="6">
                  <c:v>III</c:v>
                </c:pt>
                <c:pt idx="7">
                  <c:v>IV</c:v>
                </c:pt>
                <c:pt idx="8">
                  <c:v>21</c:v>
                </c:pt>
                <c:pt idx="9">
                  <c:v>II</c:v>
                </c:pt>
                <c:pt idx="10">
                  <c:v>III</c:v>
                </c:pt>
                <c:pt idx="11">
                  <c:v>IV</c:v>
                </c:pt>
                <c:pt idx="12">
                  <c:v>22</c:v>
                </c:pt>
                <c:pt idx="13">
                  <c:v>II</c:v>
                </c:pt>
                <c:pt idx="14">
                  <c:v>III</c:v>
                </c:pt>
                <c:pt idx="15">
                  <c:v>IV</c:v>
                </c:pt>
                <c:pt idx="16">
                  <c:v>23</c:v>
                </c:pt>
                <c:pt idx="17">
                  <c:v>II</c:v>
                </c:pt>
                <c:pt idx="18">
                  <c:v>III</c:v>
                </c:pt>
                <c:pt idx="19">
                  <c:v>IV</c:v>
                </c:pt>
                <c:pt idx="20">
                  <c:v>24</c:v>
                </c:pt>
                <c:pt idx="21">
                  <c:v>II</c:v>
                </c:pt>
                <c:pt idx="22">
                  <c:v>III</c:v>
                </c:pt>
                <c:pt idx="23">
                  <c:v>IV</c:v>
                </c:pt>
                <c:pt idx="24">
                  <c:v>25</c:v>
                </c:pt>
                <c:pt idx="25">
                  <c:v>II</c:v>
                </c:pt>
                <c:pt idx="26">
                  <c:v>III</c:v>
                </c:pt>
                <c:pt idx="27">
                  <c:v>IV</c:v>
                </c:pt>
                <c:pt idx="28">
                  <c:v>26</c:v>
                </c:pt>
                <c:pt idx="29">
                  <c:v>II</c:v>
                </c:pt>
                <c:pt idx="30">
                  <c:v>III</c:v>
                </c:pt>
                <c:pt idx="31">
                  <c:v>IV</c:v>
                </c:pt>
                <c:pt idx="32">
                  <c:v>27</c:v>
                </c:pt>
              </c:strCache>
            </c:strRef>
          </c:cat>
          <c:val>
            <c:numRef>
              <c:f>'G V.6'!$J$3:$J$35</c:f>
              <c:numCache>
                <c:formatCode>General</c:formatCode>
                <c:ptCount val="33"/>
                <c:pt idx="23" formatCode="0.0">
                  <c:v>4.2027061259512379</c:v>
                </c:pt>
                <c:pt idx="24" formatCode="0.0">
                  <c:v>4.0367202909162643</c:v>
                </c:pt>
                <c:pt idx="25" formatCode="0.0">
                  <c:v>3.9809628886280848</c:v>
                </c:pt>
                <c:pt idx="26" formatCode="0.0">
                  <c:v>3.7104658311827734</c:v>
                </c:pt>
                <c:pt idx="27" formatCode="0.0">
                  <c:v>3.3117700353995048</c:v>
                </c:pt>
                <c:pt idx="28" formatCode="0.0">
                  <c:v>3.1707803013604661</c:v>
                </c:pt>
                <c:pt idx="29" formatCode="0.0">
                  <c:v>3.0434134005959237</c:v>
                </c:pt>
                <c:pt idx="30" formatCode="0.0">
                  <c:v>2.9639757306249663</c:v>
                </c:pt>
                <c:pt idx="31" formatCode="0.0">
                  <c:v>2.9481870625856601</c:v>
                </c:pt>
                <c:pt idx="32" formatCode="0.0">
                  <c:v>3.0230636453708115</c:v>
                </c:pt>
              </c:numCache>
            </c:numRef>
          </c:val>
          <c:smooth val="0"/>
          <c:extLst>
            <c:ext xmlns:c16="http://schemas.microsoft.com/office/drawing/2014/chart" uri="{C3380CC4-5D6E-409C-BE32-E72D297353CC}">
              <c16:uniqueId val="{00000002-FFF2-4C48-A536-6A8A8205A93B}"/>
            </c:ext>
          </c:extLst>
        </c:ser>
        <c:ser>
          <c:idx val="3"/>
          <c:order val="3"/>
          <c:tx>
            <c:strRef>
              <c:f>'G V.6'!$K$1</c:f>
              <c:strCache>
                <c:ptCount val="1"/>
              </c:strCache>
            </c:strRef>
          </c:tx>
          <c:spPr>
            <a:ln w="22225">
              <a:solidFill>
                <a:schemeClr val="tx1"/>
              </a:solidFill>
              <a:prstDash val="sysDash"/>
            </a:ln>
          </c:spPr>
          <c:marker>
            <c:symbol val="none"/>
          </c:marker>
          <c:cat>
            <c:strRef>
              <c:f>'G V.6'!$G$3:$G$35</c:f>
              <c:strCache>
                <c:ptCount val="33"/>
                <c:pt idx="0">
                  <c:v>19</c:v>
                </c:pt>
                <c:pt idx="1">
                  <c:v>II</c:v>
                </c:pt>
                <c:pt idx="2">
                  <c:v>III</c:v>
                </c:pt>
                <c:pt idx="3">
                  <c:v>IV</c:v>
                </c:pt>
                <c:pt idx="4">
                  <c:v>20</c:v>
                </c:pt>
                <c:pt idx="5">
                  <c:v>II</c:v>
                </c:pt>
                <c:pt idx="6">
                  <c:v>III</c:v>
                </c:pt>
                <c:pt idx="7">
                  <c:v>IV</c:v>
                </c:pt>
                <c:pt idx="8">
                  <c:v>21</c:v>
                </c:pt>
                <c:pt idx="9">
                  <c:v>II</c:v>
                </c:pt>
                <c:pt idx="10">
                  <c:v>III</c:v>
                </c:pt>
                <c:pt idx="11">
                  <c:v>IV</c:v>
                </c:pt>
                <c:pt idx="12">
                  <c:v>22</c:v>
                </c:pt>
                <c:pt idx="13">
                  <c:v>II</c:v>
                </c:pt>
                <c:pt idx="14">
                  <c:v>III</c:v>
                </c:pt>
                <c:pt idx="15">
                  <c:v>IV</c:v>
                </c:pt>
                <c:pt idx="16">
                  <c:v>23</c:v>
                </c:pt>
                <c:pt idx="17">
                  <c:v>II</c:v>
                </c:pt>
                <c:pt idx="18">
                  <c:v>III</c:v>
                </c:pt>
                <c:pt idx="19">
                  <c:v>IV</c:v>
                </c:pt>
                <c:pt idx="20">
                  <c:v>24</c:v>
                </c:pt>
                <c:pt idx="21">
                  <c:v>II</c:v>
                </c:pt>
                <c:pt idx="22">
                  <c:v>III</c:v>
                </c:pt>
                <c:pt idx="23">
                  <c:v>IV</c:v>
                </c:pt>
                <c:pt idx="24">
                  <c:v>25</c:v>
                </c:pt>
                <c:pt idx="25">
                  <c:v>II</c:v>
                </c:pt>
                <c:pt idx="26">
                  <c:v>III</c:v>
                </c:pt>
                <c:pt idx="27">
                  <c:v>IV</c:v>
                </c:pt>
                <c:pt idx="28">
                  <c:v>26</c:v>
                </c:pt>
                <c:pt idx="29">
                  <c:v>II</c:v>
                </c:pt>
                <c:pt idx="30">
                  <c:v>III</c:v>
                </c:pt>
                <c:pt idx="31">
                  <c:v>IV</c:v>
                </c:pt>
                <c:pt idx="32">
                  <c:v>27</c:v>
                </c:pt>
              </c:strCache>
            </c:strRef>
          </c:cat>
          <c:val>
            <c:numRef>
              <c:f>'G V.6'!$K$3:$K$35</c:f>
              <c:numCache>
                <c:formatCode>0.0</c:formatCode>
                <c:ptCount val="3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formatCode="#,##0.0">
                  <c:v>3</c:v>
                </c:pt>
                <c:pt idx="22" formatCode="#,##0.0">
                  <c:v>3</c:v>
                </c:pt>
                <c:pt idx="23" formatCode="#,##0.0">
                  <c:v>3</c:v>
                </c:pt>
                <c:pt idx="24" formatCode="General">
                  <c:v>3</c:v>
                </c:pt>
                <c:pt idx="25" formatCode="General">
                  <c:v>3</c:v>
                </c:pt>
                <c:pt idx="26" formatCode="General">
                  <c:v>3</c:v>
                </c:pt>
                <c:pt idx="27" formatCode="General">
                  <c:v>3</c:v>
                </c:pt>
                <c:pt idx="28" formatCode="General">
                  <c:v>3</c:v>
                </c:pt>
                <c:pt idx="29" formatCode="General">
                  <c:v>3</c:v>
                </c:pt>
                <c:pt idx="30" formatCode="General">
                  <c:v>3</c:v>
                </c:pt>
                <c:pt idx="31" formatCode="General">
                  <c:v>3</c:v>
                </c:pt>
                <c:pt idx="32" formatCode="General">
                  <c:v>3</c:v>
                </c:pt>
              </c:numCache>
            </c:numRef>
          </c:val>
          <c:smooth val="0"/>
          <c:extLst>
            <c:ext xmlns:c16="http://schemas.microsoft.com/office/drawing/2014/chart" uri="{C3380CC4-5D6E-409C-BE32-E72D297353CC}">
              <c16:uniqueId val="{00000003-FFF2-4C48-A536-6A8A8205A93B}"/>
            </c:ext>
          </c:extLst>
        </c:ser>
        <c:dLbls>
          <c:showLegendKey val="0"/>
          <c:showVal val="0"/>
          <c:showCatName val="0"/>
          <c:showSerName val="0"/>
          <c:showPercent val="0"/>
          <c:showBubbleSize val="0"/>
        </c:dLbls>
        <c:smooth val="0"/>
        <c:axId val="607053552"/>
        <c:axId val="607053944"/>
      </c:lineChart>
      <c:catAx>
        <c:axId val="607053552"/>
        <c:scaling>
          <c:orientation val="minMax"/>
        </c:scaling>
        <c:delete val="0"/>
        <c:axPos val="b"/>
        <c:numFmt formatCode="General" sourceLinked="0"/>
        <c:majorTickMark val="out"/>
        <c:minorTickMark val="none"/>
        <c:tickLblPos val="low"/>
        <c:spPr>
          <a:ln w="12700" cap="flat" cmpd="sng" algn="ctr">
            <a:solidFill>
              <a:srgbClr val="000000"/>
            </a:solidFill>
            <a:prstDash val="solid"/>
            <a:round/>
            <a:headEnd type="none" w="med" len="med"/>
            <a:tailEnd type="none" w="med" len="med"/>
          </a:ln>
          <a:effectLst/>
        </c:spPr>
        <c:txPr>
          <a:bodyPr/>
          <a:lstStyle/>
          <a:p>
            <a:pPr>
              <a:defRPr sz="1400">
                <a:solidFill>
                  <a:srgbClr val="000000"/>
                </a:solidFill>
                <a:latin typeface="Calibri Light"/>
                <a:ea typeface="Calibri Light"/>
                <a:cs typeface="Calibri Light"/>
              </a:defRPr>
            </a:pPr>
            <a:endParaRPr lang="es-CL"/>
          </a:p>
        </c:txPr>
        <c:crossAx val="607053944"/>
        <c:crosses val="autoZero"/>
        <c:auto val="1"/>
        <c:lblAlgn val="ctr"/>
        <c:lblOffset val="100"/>
        <c:tickLblSkip val="4"/>
        <c:tickMarkSkip val="4"/>
        <c:noMultiLvlLbl val="0"/>
      </c:catAx>
      <c:valAx>
        <c:axId val="607053944"/>
        <c:scaling>
          <c:orientation val="minMax"/>
          <c:max val="14"/>
          <c:min val="0"/>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a:lstStyle/>
          <a:p>
            <a:pPr>
              <a:defRPr sz="1400">
                <a:solidFill>
                  <a:srgbClr val="000000"/>
                </a:solidFill>
                <a:latin typeface="Calibri Light"/>
                <a:ea typeface="Calibri Light"/>
                <a:cs typeface="Calibri Light"/>
              </a:defRPr>
            </a:pPr>
            <a:endParaRPr lang="es-CL"/>
          </a:p>
        </c:txPr>
        <c:crossAx val="607053552"/>
        <c:crosses val="autoZero"/>
        <c:crossBetween val="midCat"/>
        <c:majorUnit val="2"/>
      </c:valAx>
      <c:spPr>
        <a:noFill/>
        <a:ln w="25400">
          <a:noFill/>
        </a:ln>
        <a:extLst>
          <a:ext uri="{909E8E84-426E-40DD-AFC4-6F175D3DCCD1}">
            <a14:hiddenFill xmlns:a14="http://schemas.microsoft.com/office/drawing/2010/main">
              <a:solidFill>
                <a:sysClr val="window" lastClr="FFFFFF"/>
              </a:solidFill>
            </a14:hiddenFill>
          </a:ext>
        </a:extLst>
      </c:spPr>
    </c:plotArea>
    <c:legend>
      <c:legendPos val="t"/>
      <c:legendEntry>
        <c:idx val="3"/>
        <c:delete val="1"/>
      </c:legendEntry>
      <c:layout>
        <c:manualLayout>
          <c:xMode val="edge"/>
          <c:yMode val="edge"/>
          <c:x val="0.10754030644556542"/>
          <c:y val="3.687315634218289E-2"/>
          <c:w val="0.63226328846138413"/>
          <c:h val="0.19911504424778761"/>
        </c:manualLayout>
      </c:layout>
      <c:overlay val="0"/>
      <c:spPr>
        <a:noFill/>
        <a:ln w="25400">
          <a:noFill/>
        </a:ln>
        <a:effectLst/>
      </c:spPr>
      <c:txPr>
        <a:bodyPr/>
        <a:lstStyle/>
        <a:p>
          <a:pPr>
            <a:defRPr sz="1400" baseline="0">
              <a:solidFill>
                <a:srgbClr val="000000"/>
              </a:solidFill>
              <a:latin typeface="Calibri Light" panose="020F0302020204030204" pitchFamily="34" charset="0"/>
            </a:defRPr>
          </a:pPr>
          <a:endParaRPr lang="es-CL"/>
        </a:p>
      </c:txPr>
    </c:legend>
    <c:plotVisOnly val="1"/>
    <c:dispBlanksAs val="gap"/>
    <c:showDLblsOverMax val="0"/>
  </c:chart>
  <c:spPr>
    <a:noFill/>
    <a:ln w="25400">
      <a:noFill/>
    </a:ln>
    <a:extLst>
      <a:ext uri="{909E8E84-426E-40DD-AFC4-6F175D3DCCD1}">
        <a14:hiddenFill xmlns:a14="http://schemas.microsoft.com/office/drawing/2010/main">
          <a:solidFill>
            <a:sysClr val="window" lastClr="FFFFFF"/>
          </a:solidFill>
        </a14:hiddenFill>
      </a:ext>
    </a:extLst>
  </c:spPr>
  <c:txPr>
    <a:bodyPr/>
    <a:lstStyle/>
    <a:p>
      <a:pPr>
        <a:defRPr sz="850">
          <a:latin typeface="Frutiger LT 45 Light" panose="020B0402020204020204" pitchFamily="34" charset="0"/>
        </a:defRPr>
      </a:pPr>
      <a:endParaRPr lang="es-CL"/>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15933191004517E-2"/>
          <c:y val="3.1392213923296323E-2"/>
          <c:w val="0.90517787800313654"/>
          <c:h val="0.86766504480841433"/>
        </c:manualLayout>
      </c:layout>
      <c:lineChart>
        <c:grouping val="standard"/>
        <c:varyColors val="0"/>
        <c:ser>
          <c:idx val="0"/>
          <c:order val="0"/>
          <c:tx>
            <c:strRef>
              <c:f>'Hoja 1'!$C$2</c:f>
              <c:strCache>
                <c:ptCount val="1"/>
                <c:pt idx="0">
                  <c:v>Operadores financieros (EOF)</c:v>
                </c:pt>
              </c:strCache>
            </c:strRef>
          </c:tx>
          <c:spPr>
            <a:ln w="19050">
              <a:solidFill>
                <a:srgbClr val="7030A0"/>
              </a:solidFill>
              <a:prstDash val="solid"/>
            </a:ln>
          </c:spPr>
          <c:marker>
            <c:symbol val="none"/>
          </c:marker>
          <c:dPt>
            <c:idx val="1"/>
            <c:bubble3D val="0"/>
            <c:extLst>
              <c:ext xmlns:c16="http://schemas.microsoft.com/office/drawing/2014/chart" uri="{C3380CC4-5D6E-409C-BE32-E72D297353CC}">
                <c16:uniqueId val="{00000000-4417-4C45-B9E8-F4E201F0F4EC}"/>
              </c:ext>
            </c:extLst>
          </c:dPt>
          <c:dPt>
            <c:idx val="3"/>
            <c:bubble3D val="0"/>
            <c:extLst>
              <c:ext xmlns:c16="http://schemas.microsoft.com/office/drawing/2014/chart" uri="{C3380CC4-5D6E-409C-BE32-E72D297353CC}">
                <c16:uniqueId val="{00000001-4417-4C45-B9E8-F4E201F0F4EC}"/>
              </c:ext>
            </c:extLst>
          </c:dPt>
          <c:dPt>
            <c:idx val="6"/>
            <c:bubble3D val="0"/>
            <c:extLst>
              <c:ext xmlns:c16="http://schemas.microsoft.com/office/drawing/2014/chart" uri="{C3380CC4-5D6E-409C-BE32-E72D297353CC}">
                <c16:uniqueId val="{00000002-4417-4C45-B9E8-F4E201F0F4EC}"/>
              </c:ext>
            </c:extLst>
          </c:dPt>
          <c:dPt>
            <c:idx val="8"/>
            <c:bubble3D val="0"/>
            <c:extLst>
              <c:ext xmlns:c16="http://schemas.microsoft.com/office/drawing/2014/chart" uri="{C3380CC4-5D6E-409C-BE32-E72D297353CC}">
                <c16:uniqueId val="{00000003-4417-4C45-B9E8-F4E201F0F4EC}"/>
              </c:ext>
            </c:extLst>
          </c:dPt>
          <c:dPt>
            <c:idx val="9"/>
            <c:bubble3D val="0"/>
            <c:extLst>
              <c:ext xmlns:c16="http://schemas.microsoft.com/office/drawing/2014/chart" uri="{C3380CC4-5D6E-409C-BE32-E72D297353CC}">
                <c16:uniqueId val="{00000004-4417-4C45-B9E8-F4E201F0F4EC}"/>
              </c:ext>
            </c:extLst>
          </c:dPt>
          <c:dPt>
            <c:idx val="10"/>
            <c:bubble3D val="0"/>
            <c:extLst>
              <c:ext xmlns:c16="http://schemas.microsoft.com/office/drawing/2014/chart" uri="{C3380CC4-5D6E-409C-BE32-E72D297353CC}">
                <c16:uniqueId val="{00000005-4417-4C45-B9E8-F4E201F0F4EC}"/>
              </c:ext>
            </c:extLst>
          </c:dPt>
          <c:dPt>
            <c:idx val="11"/>
            <c:bubble3D val="0"/>
            <c:extLst>
              <c:ext xmlns:c16="http://schemas.microsoft.com/office/drawing/2014/chart" uri="{C3380CC4-5D6E-409C-BE32-E72D297353CC}">
                <c16:uniqueId val="{00000006-4417-4C45-B9E8-F4E201F0F4EC}"/>
              </c:ext>
            </c:extLst>
          </c:dPt>
          <c:dPt>
            <c:idx val="12"/>
            <c:bubble3D val="0"/>
            <c:extLst>
              <c:ext xmlns:c16="http://schemas.microsoft.com/office/drawing/2014/chart" uri="{C3380CC4-5D6E-409C-BE32-E72D297353CC}">
                <c16:uniqueId val="{00000007-4417-4C45-B9E8-F4E201F0F4EC}"/>
              </c:ext>
            </c:extLst>
          </c:dPt>
          <c:dPt>
            <c:idx val="13"/>
            <c:bubble3D val="0"/>
            <c:extLst>
              <c:ext xmlns:c16="http://schemas.microsoft.com/office/drawing/2014/chart" uri="{C3380CC4-5D6E-409C-BE32-E72D297353CC}">
                <c16:uniqueId val="{00000008-4417-4C45-B9E8-F4E201F0F4EC}"/>
              </c:ext>
            </c:extLst>
          </c:dPt>
          <c:dPt>
            <c:idx val="14"/>
            <c:bubble3D val="0"/>
            <c:extLst>
              <c:ext xmlns:c16="http://schemas.microsoft.com/office/drawing/2014/chart" uri="{C3380CC4-5D6E-409C-BE32-E72D297353CC}">
                <c16:uniqueId val="{00000009-4417-4C45-B9E8-F4E201F0F4EC}"/>
              </c:ext>
            </c:extLst>
          </c:dPt>
          <c:dPt>
            <c:idx val="15"/>
            <c:bubble3D val="0"/>
            <c:extLst>
              <c:ext xmlns:c16="http://schemas.microsoft.com/office/drawing/2014/chart" uri="{C3380CC4-5D6E-409C-BE32-E72D297353CC}">
                <c16:uniqueId val="{0000000A-4417-4C45-B9E8-F4E201F0F4EC}"/>
              </c:ext>
            </c:extLst>
          </c:dPt>
          <c:dPt>
            <c:idx val="16"/>
            <c:bubble3D val="0"/>
            <c:extLst>
              <c:ext xmlns:c16="http://schemas.microsoft.com/office/drawing/2014/chart" uri="{C3380CC4-5D6E-409C-BE32-E72D297353CC}">
                <c16:uniqueId val="{0000000B-4417-4C45-B9E8-F4E201F0F4EC}"/>
              </c:ext>
            </c:extLst>
          </c:dPt>
          <c:dPt>
            <c:idx val="17"/>
            <c:bubble3D val="0"/>
            <c:extLst>
              <c:ext xmlns:c16="http://schemas.microsoft.com/office/drawing/2014/chart" uri="{C3380CC4-5D6E-409C-BE32-E72D297353CC}">
                <c16:uniqueId val="{0000000C-4417-4C45-B9E8-F4E201F0F4EC}"/>
              </c:ext>
            </c:extLst>
          </c:dPt>
          <c:dPt>
            <c:idx val="18"/>
            <c:bubble3D val="0"/>
            <c:extLst>
              <c:ext xmlns:c16="http://schemas.microsoft.com/office/drawing/2014/chart" uri="{C3380CC4-5D6E-409C-BE32-E72D297353CC}">
                <c16:uniqueId val="{0000000D-4417-4C45-B9E8-F4E201F0F4EC}"/>
              </c:ext>
            </c:extLst>
          </c:dPt>
          <c:cat>
            <c:numRef>
              <c:f>'Hoja 1'!$H$3:$H$101</c:f>
              <c:numCache>
                <c:formatCode>mmm\-yy</c:formatCode>
                <c:ptCount val="9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numCache>
            </c:numRef>
          </c:cat>
          <c:val>
            <c:numRef>
              <c:f>'Hoja 1'!$C$3:$C$101</c:f>
              <c:numCache>
                <c:formatCode>0.00</c:formatCode>
                <c:ptCount val="99"/>
                <c:pt idx="0">
                  <c:v>2.9000000000000004</c:v>
                </c:pt>
                <c:pt idx="1">
                  <c:v>2.9000000000000004</c:v>
                </c:pt>
                <c:pt idx="2">
                  <c:v>2.9000000000000004</c:v>
                </c:pt>
                <c:pt idx="3">
                  <c:v>2.9000000000000004</c:v>
                </c:pt>
                <c:pt idx="4">
                  <c:v>2.9000000000000004</c:v>
                </c:pt>
                <c:pt idx="5">
                  <c:v>2.8000000000000003</c:v>
                </c:pt>
                <c:pt idx="6">
                  <c:v>2.8000000000000003</c:v>
                </c:pt>
                <c:pt idx="7">
                  <c:v>2.8000000000000003</c:v>
                </c:pt>
                <c:pt idx="8">
                  <c:v>2.8000000000000003</c:v>
                </c:pt>
                <c:pt idx="9">
                  <c:v>2.6</c:v>
                </c:pt>
                <c:pt idx="10">
                  <c:v>2.65</c:v>
                </c:pt>
                <c:pt idx="11">
                  <c:v>2.8000000000000003</c:v>
                </c:pt>
                <c:pt idx="12">
                  <c:v>2.8000000000000003</c:v>
                </c:pt>
                <c:pt idx="13">
                  <c:v>2.8000000000000003</c:v>
                </c:pt>
                <c:pt idx="14">
                  <c:v>2.9</c:v>
                </c:pt>
                <c:pt idx="15">
                  <c:v>2.8</c:v>
                </c:pt>
                <c:pt idx="16">
                  <c:v>2.95</c:v>
                </c:pt>
                <c:pt idx="17">
                  <c:v>3</c:v>
                </c:pt>
                <c:pt idx="18">
                  <c:v>3</c:v>
                </c:pt>
                <c:pt idx="19">
                  <c:v>3</c:v>
                </c:pt>
                <c:pt idx="20">
                  <c:v>3</c:v>
                </c:pt>
                <c:pt idx="21">
                  <c:v>3</c:v>
                </c:pt>
                <c:pt idx="22">
                  <c:v>3</c:v>
                </c:pt>
                <c:pt idx="23">
                  <c:v>2.9</c:v>
                </c:pt>
                <c:pt idx="24">
                  <c:v>3</c:v>
                </c:pt>
                <c:pt idx="25">
                  <c:v>2.9</c:v>
                </c:pt>
                <c:pt idx="26">
                  <c:v>2.8</c:v>
                </c:pt>
                <c:pt idx="27">
                  <c:v>2.9</c:v>
                </c:pt>
                <c:pt idx="28">
                  <c:v>3</c:v>
                </c:pt>
                <c:pt idx="29">
                  <c:v>2.8</c:v>
                </c:pt>
                <c:pt idx="30">
                  <c:v>2.8</c:v>
                </c:pt>
                <c:pt idx="31">
                  <c:v>2.8</c:v>
                </c:pt>
                <c:pt idx="32">
                  <c:v>2.8</c:v>
                </c:pt>
                <c:pt idx="33">
                  <c:v>2.9</c:v>
                </c:pt>
                <c:pt idx="34">
                  <c:v>2.8</c:v>
                </c:pt>
                <c:pt idx="35">
                  <c:v>3</c:v>
                </c:pt>
                <c:pt idx="36">
                  <c:v>3</c:v>
                </c:pt>
                <c:pt idx="37">
                  <c:v>3</c:v>
                </c:pt>
                <c:pt idx="38">
                  <c:v>3</c:v>
                </c:pt>
                <c:pt idx="39">
                  <c:v>2.77</c:v>
                </c:pt>
                <c:pt idx="40">
                  <c:v>2.6</c:v>
                </c:pt>
                <c:pt idx="41">
                  <c:v>2.5</c:v>
                </c:pt>
                <c:pt idx="42">
                  <c:v>2.6</c:v>
                </c:pt>
                <c:pt idx="43">
                  <c:v>2.7</c:v>
                </c:pt>
                <c:pt idx="44">
                  <c:v>2.8</c:v>
                </c:pt>
                <c:pt idx="45">
                  <c:v>2.8</c:v>
                </c:pt>
                <c:pt idx="46">
                  <c:v>2.7</c:v>
                </c:pt>
                <c:pt idx="47">
                  <c:v>3</c:v>
                </c:pt>
                <c:pt idx="48">
                  <c:v>3</c:v>
                </c:pt>
                <c:pt idx="49">
                  <c:v>3</c:v>
                </c:pt>
                <c:pt idx="50">
                  <c:v>3</c:v>
                </c:pt>
                <c:pt idx="51">
                  <c:v>3</c:v>
                </c:pt>
                <c:pt idx="52">
                  <c:v>3.07</c:v>
                </c:pt>
                <c:pt idx="53">
                  <c:v>3.1</c:v>
                </c:pt>
                <c:pt idx="54">
                  <c:v>3.1</c:v>
                </c:pt>
                <c:pt idx="55">
                  <c:v>3.5</c:v>
                </c:pt>
                <c:pt idx="56">
                  <c:v>3.5</c:v>
                </c:pt>
                <c:pt idx="57">
                  <c:v>3.5</c:v>
                </c:pt>
                <c:pt idx="58">
                  <c:v>3.8</c:v>
                </c:pt>
                <c:pt idx="59">
                  <c:v>3.9</c:v>
                </c:pt>
                <c:pt idx="60">
                  <c:v>3.8</c:v>
                </c:pt>
                <c:pt idx="61">
                  <c:v>4</c:v>
                </c:pt>
                <c:pt idx="62">
                  <c:v>4</c:v>
                </c:pt>
                <c:pt idx="63">
                  <c:v>4.5</c:v>
                </c:pt>
                <c:pt idx="64">
                  <c:v>4.5</c:v>
                </c:pt>
                <c:pt idx="65">
                  <c:v>4.5</c:v>
                </c:pt>
                <c:pt idx="66">
                  <c:v>4.5999999999999996</c:v>
                </c:pt>
                <c:pt idx="67">
                  <c:v>4.75</c:v>
                </c:pt>
                <c:pt idx="68">
                  <c:v>5</c:v>
                </c:pt>
                <c:pt idx="69">
                  <c:v>4.5</c:v>
                </c:pt>
                <c:pt idx="70">
                  <c:v>4.4000000000000004</c:v>
                </c:pt>
                <c:pt idx="71">
                  <c:v>3.4</c:v>
                </c:pt>
                <c:pt idx="72">
                  <c:v>3.5</c:v>
                </c:pt>
                <c:pt idx="73">
                  <c:v>3.5</c:v>
                </c:pt>
                <c:pt idx="74">
                  <c:v>3.5</c:v>
                </c:pt>
                <c:pt idx="75">
                  <c:v>3.4</c:v>
                </c:pt>
                <c:pt idx="76">
                  <c:v>3.2</c:v>
                </c:pt>
                <c:pt idx="77">
                  <c:v>3</c:v>
                </c:pt>
                <c:pt idx="78">
                  <c:v>3</c:v>
                </c:pt>
                <c:pt idx="79">
                  <c:v>3</c:v>
                </c:pt>
                <c:pt idx="80">
                  <c:v>3</c:v>
                </c:pt>
                <c:pt idx="81">
                  <c:v>3</c:v>
                </c:pt>
                <c:pt idx="82">
                  <c:v>2.9</c:v>
                </c:pt>
                <c:pt idx="83">
                  <c:v>3</c:v>
                </c:pt>
                <c:pt idx="84">
                  <c:v>2.9000000000000004</c:v>
                </c:pt>
                <c:pt idx="85">
                  <c:v>3</c:v>
                </c:pt>
                <c:pt idx="86">
                  <c:v>3</c:v>
                </c:pt>
                <c:pt idx="87" formatCode="#,##0.00">
                  <c:v>3</c:v>
                </c:pt>
                <c:pt idx="88" formatCode="#,##0.00">
                  <c:v>3</c:v>
                </c:pt>
                <c:pt idx="89" formatCode="#,##0.00">
                  <c:v>3</c:v>
                </c:pt>
                <c:pt idx="90" formatCode="#,##0.00">
                  <c:v>3.1</c:v>
                </c:pt>
                <c:pt idx="91" formatCode="#,##0.00">
                  <c:v>3</c:v>
                </c:pt>
                <c:pt idx="92" formatCode="#,##0.00">
                  <c:v>3</c:v>
                </c:pt>
                <c:pt idx="93" formatCode="#,##0.00">
                  <c:v>3</c:v>
                </c:pt>
                <c:pt idx="94" formatCode="#,##0.00">
                  <c:v>3</c:v>
                </c:pt>
                <c:pt idx="95" formatCode="#,##0.00">
                  <c:v>3.2</c:v>
                </c:pt>
                <c:pt idx="96" formatCode="#,##0.00">
                  <c:v>3.5000000000000004</c:v>
                </c:pt>
                <c:pt idx="97" formatCode="#,##0.00">
                  <c:v>3.3000000000000003</c:v>
                </c:pt>
                <c:pt idx="98" formatCode="#,##0.00">
                  <c:v>3.2</c:v>
                </c:pt>
              </c:numCache>
            </c:numRef>
          </c:val>
          <c:smooth val="0"/>
          <c:extLst>
            <c:ext xmlns:c16="http://schemas.microsoft.com/office/drawing/2014/chart" uri="{C3380CC4-5D6E-409C-BE32-E72D297353CC}">
              <c16:uniqueId val="{0000000E-4417-4C45-B9E8-F4E201F0F4EC}"/>
            </c:ext>
          </c:extLst>
        </c:ser>
        <c:ser>
          <c:idx val="2"/>
          <c:order val="1"/>
          <c:tx>
            <c:strRef>
              <c:f>'Hoja 1'!$F$2</c:f>
              <c:strCache>
                <c:ptCount val="1"/>
                <c:pt idx="0">
                  <c:v>Compensación inflacionaria</c:v>
                </c:pt>
              </c:strCache>
            </c:strRef>
          </c:tx>
          <c:spPr>
            <a:ln>
              <a:solidFill>
                <a:schemeClr val="accent6">
                  <a:lumMod val="75000"/>
                </a:schemeClr>
              </a:solidFill>
            </a:ln>
          </c:spPr>
          <c:marker>
            <c:symbol val="none"/>
          </c:marker>
          <c:cat>
            <c:numRef>
              <c:f>'Hoja 1'!$H$3:$H$101</c:f>
              <c:numCache>
                <c:formatCode>mmm\-yy</c:formatCode>
                <c:ptCount val="9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numCache>
            </c:numRef>
          </c:cat>
          <c:val>
            <c:numRef>
              <c:f>'Hoja 1'!$F$3:$F$101</c:f>
              <c:numCache>
                <c:formatCode>0.00</c:formatCode>
                <c:ptCount val="99"/>
                <c:pt idx="0">
                  <c:v>2.61999</c:v>
                </c:pt>
                <c:pt idx="1">
                  <c:v>2.8989300000000005</c:v>
                </c:pt>
                <c:pt idx="2">
                  <c:v>2.9395899999999999</c:v>
                </c:pt>
                <c:pt idx="3">
                  <c:v>2.9482200000000001</c:v>
                </c:pt>
                <c:pt idx="4">
                  <c:v>2.5882700000000005</c:v>
                </c:pt>
                <c:pt idx="5">
                  <c:v>2.5624700000000002</c:v>
                </c:pt>
                <c:pt idx="6">
                  <c:v>2.3812800000000003</c:v>
                </c:pt>
                <c:pt idx="7">
                  <c:v>2.6522899999999998</c:v>
                </c:pt>
                <c:pt idx="8">
                  <c:v>2.5796700000000001</c:v>
                </c:pt>
                <c:pt idx="9">
                  <c:v>2.5793499999999998</c:v>
                </c:pt>
                <c:pt idx="10">
                  <c:v>2.6073100000000005</c:v>
                </c:pt>
                <c:pt idx="11">
                  <c:v>2.5617100000000002</c:v>
                </c:pt>
                <c:pt idx="12">
                  <c:v>2.6227100000000005</c:v>
                </c:pt>
                <c:pt idx="13">
                  <c:v>2.9843900000000003</c:v>
                </c:pt>
                <c:pt idx="14">
                  <c:v>2.6874600000000002</c:v>
                </c:pt>
                <c:pt idx="15">
                  <c:v>2.7300200000000001</c:v>
                </c:pt>
                <c:pt idx="16">
                  <c:v>2.7639199999999997</c:v>
                </c:pt>
                <c:pt idx="17">
                  <c:v>3.0357999999999996</c:v>
                </c:pt>
                <c:pt idx="18">
                  <c:v>2.9095300000000006</c:v>
                </c:pt>
                <c:pt idx="19">
                  <c:v>3.2343699999999997</c:v>
                </c:pt>
                <c:pt idx="20">
                  <c:v>3.0499499999999999</c:v>
                </c:pt>
                <c:pt idx="21">
                  <c:v>3.1488800000000001</c:v>
                </c:pt>
                <c:pt idx="22">
                  <c:v>2.9883099999999998</c:v>
                </c:pt>
                <c:pt idx="23">
                  <c:v>2.7579500000000001</c:v>
                </c:pt>
                <c:pt idx="24">
                  <c:v>2.7152299999999996</c:v>
                </c:pt>
                <c:pt idx="25">
                  <c:v>2.83778</c:v>
                </c:pt>
                <c:pt idx="26">
                  <c:v>2.8353599999999997</c:v>
                </c:pt>
                <c:pt idx="27">
                  <c:v>2.9149300000000005</c:v>
                </c:pt>
                <c:pt idx="28">
                  <c:v>2.8221699999999998</c:v>
                </c:pt>
                <c:pt idx="29">
                  <c:v>2.6479200000000001</c:v>
                </c:pt>
                <c:pt idx="30">
                  <c:v>2.5812699999999995</c:v>
                </c:pt>
                <c:pt idx="31">
                  <c:v>2.5284500000000003</c:v>
                </c:pt>
                <c:pt idx="32">
                  <c:v>2.5532900000000001</c:v>
                </c:pt>
                <c:pt idx="33">
                  <c:v>2.7166199999999998</c:v>
                </c:pt>
                <c:pt idx="34">
                  <c:v>2.8155200000000002</c:v>
                </c:pt>
                <c:pt idx="35">
                  <c:v>2.8586699999999996</c:v>
                </c:pt>
                <c:pt idx="36">
                  <c:v>2.9628500000000004</c:v>
                </c:pt>
                <c:pt idx="37">
                  <c:v>2.8578400000000004</c:v>
                </c:pt>
                <c:pt idx="38">
                  <c:v>2.68059</c:v>
                </c:pt>
                <c:pt idx="39">
                  <c:v>2.2351100000000002</c:v>
                </c:pt>
                <c:pt idx="40">
                  <c:v>2.4778200000000004</c:v>
                </c:pt>
                <c:pt idx="41">
                  <c:v>2.3506999999999998</c:v>
                </c:pt>
                <c:pt idx="42">
                  <c:v>2.2041899999999996</c:v>
                </c:pt>
                <c:pt idx="43">
                  <c:v>2.6267299999999998</c:v>
                </c:pt>
                <c:pt idx="44">
                  <c:v>2.5171900000000003</c:v>
                </c:pt>
                <c:pt idx="45">
                  <c:v>2.5593699999999995</c:v>
                </c:pt>
                <c:pt idx="46">
                  <c:v>2.6794000000000002</c:v>
                </c:pt>
                <c:pt idx="47">
                  <c:v>2.7064700000000004</c:v>
                </c:pt>
                <c:pt idx="48">
                  <c:v>3.0760899999999998</c:v>
                </c:pt>
                <c:pt idx="49">
                  <c:v>3.0930799999999996</c:v>
                </c:pt>
                <c:pt idx="50">
                  <c:v>3.1936599999999995</c:v>
                </c:pt>
                <c:pt idx="51">
                  <c:v>3.1671900000000002</c:v>
                </c:pt>
                <c:pt idx="52">
                  <c:v>3.1734100000000001</c:v>
                </c:pt>
                <c:pt idx="53">
                  <c:v>3.13957</c:v>
                </c:pt>
                <c:pt idx="54">
                  <c:v>3.1876600000000002</c:v>
                </c:pt>
                <c:pt idx="55">
                  <c:v>3.6931800000000004</c:v>
                </c:pt>
                <c:pt idx="56">
                  <c:v>3.3975599999999995</c:v>
                </c:pt>
                <c:pt idx="57">
                  <c:v>4.1237499999999994</c:v>
                </c:pt>
                <c:pt idx="58">
                  <c:v>3.9406399999999997</c:v>
                </c:pt>
                <c:pt idx="59">
                  <c:v>4.3183600000000002</c:v>
                </c:pt>
                <c:pt idx="60">
                  <c:v>3.8552699999999986</c:v>
                </c:pt>
                <c:pt idx="61">
                  <c:v>4.9204600000000003</c:v>
                </c:pt>
                <c:pt idx="62">
                  <c:v>4.4469799999999999</c:v>
                </c:pt>
                <c:pt idx="63">
                  <c:v>4.9059699999999991</c:v>
                </c:pt>
                <c:pt idx="64">
                  <c:v>4.9523999999999999</c:v>
                </c:pt>
                <c:pt idx="65">
                  <c:v>4.5026299999999999</c:v>
                </c:pt>
                <c:pt idx="66">
                  <c:v>5.4947100000000004</c:v>
                </c:pt>
                <c:pt idx="67">
                  <c:v>5.7407999999999992</c:v>
                </c:pt>
                <c:pt idx="68">
                  <c:v>5.3202799999999995</c:v>
                </c:pt>
                <c:pt idx="69">
                  <c:v>4.7143099999999993</c:v>
                </c:pt>
                <c:pt idx="70">
                  <c:v>3.8903300000000001</c:v>
                </c:pt>
                <c:pt idx="71">
                  <c:v>3.2265799999999998</c:v>
                </c:pt>
                <c:pt idx="72">
                  <c:v>3.9034199999999997</c:v>
                </c:pt>
                <c:pt idx="73">
                  <c:v>3.5929600000000002</c:v>
                </c:pt>
                <c:pt idx="74">
                  <c:v>4.1151499999999999</c:v>
                </c:pt>
                <c:pt idx="75">
                  <c:v>3.35154</c:v>
                </c:pt>
                <c:pt idx="76">
                  <c:v>3.2687900000000001</c:v>
                </c:pt>
                <c:pt idx="77">
                  <c:v>2.7747400000000004</c:v>
                </c:pt>
                <c:pt idx="78">
                  <c:v>2.3939900000000001</c:v>
                </c:pt>
                <c:pt idx="79">
                  <c:v>2.5592899999999998</c:v>
                </c:pt>
                <c:pt idx="80">
                  <c:v>2.8790800000000005</c:v>
                </c:pt>
                <c:pt idx="81">
                  <c:v>2.8396600000000003</c:v>
                </c:pt>
                <c:pt idx="82">
                  <c:v>2.8004199999999999</c:v>
                </c:pt>
                <c:pt idx="83">
                  <c:v>2.8407999999999998</c:v>
                </c:pt>
                <c:pt idx="84">
                  <c:v>2.6316600000000001</c:v>
                </c:pt>
                <c:pt idx="85">
                  <c:v>3.00793</c:v>
                </c:pt>
                <c:pt idx="86" formatCode="#,##0.00">
                  <c:v>2.7552700000000003</c:v>
                </c:pt>
                <c:pt idx="87" formatCode="#,##0.00">
                  <c:v>2.72</c:v>
                </c:pt>
                <c:pt idx="88" formatCode="#,##0.00">
                  <c:v>2.82</c:v>
                </c:pt>
                <c:pt idx="89" formatCode="#,##0.00">
                  <c:v>2.8</c:v>
                </c:pt>
                <c:pt idx="90" formatCode="#,##0.00">
                  <c:v>2.834111111111111</c:v>
                </c:pt>
                <c:pt idx="91" formatCode="#,##0.00">
                  <c:v>2.83</c:v>
                </c:pt>
                <c:pt idx="92" formatCode="#,##0.00">
                  <c:v>3.01</c:v>
                </c:pt>
                <c:pt idx="93" formatCode="#,##0.00">
                  <c:v>2.98</c:v>
                </c:pt>
                <c:pt idx="94" formatCode="#,##0.00">
                  <c:v>3.28</c:v>
                </c:pt>
                <c:pt idx="95" formatCode="#,##0.00">
                  <c:v>3.3642499999999997</c:v>
                </c:pt>
                <c:pt idx="96" formatCode="#,##0.00">
                  <c:v>3.6025499999999995</c:v>
                </c:pt>
                <c:pt idx="97" formatCode="#,##0.00">
                  <c:v>3.4365999999999999</c:v>
                </c:pt>
                <c:pt idx="98" formatCode="#,##0.00">
                  <c:v>3.32</c:v>
                </c:pt>
              </c:numCache>
            </c:numRef>
          </c:val>
          <c:smooth val="0"/>
          <c:extLst>
            <c:ext xmlns:c16="http://schemas.microsoft.com/office/drawing/2014/chart" uri="{C3380CC4-5D6E-409C-BE32-E72D297353CC}">
              <c16:uniqueId val="{0000000F-4417-4C45-B9E8-F4E201F0F4EC}"/>
            </c:ext>
          </c:extLst>
        </c:ser>
        <c:ser>
          <c:idx val="3"/>
          <c:order val="2"/>
          <c:tx>
            <c:strRef>
              <c:f>'Hoja 1'!$D$2</c:f>
              <c:strCache>
                <c:ptCount val="1"/>
                <c:pt idx="0">
                  <c:v>Economistas (EEE)</c:v>
                </c:pt>
              </c:strCache>
            </c:strRef>
          </c:tx>
          <c:spPr>
            <a:ln w="19050">
              <a:solidFill>
                <a:srgbClr val="FF0000"/>
              </a:solidFill>
              <a:prstDash val="solid"/>
            </a:ln>
          </c:spPr>
          <c:marker>
            <c:symbol val="none"/>
          </c:marker>
          <c:dPt>
            <c:idx val="42"/>
            <c:bubble3D val="0"/>
            <c:extLst>
              <c:ext xmlns:c16="http://schemas.microsoft.com/office/drawing/2014/chart" uri="{C3380CC4-5D6E-409C-BE32-E72D297353CC}">
                <c16:uniqueId val="{00000010-4417-4C45-B9E8-F4E201F0F4EC}"/>
              </c:ext>
            </c:extLst>
          </c:dPt>
          <c:cat>
            <c:numRef>
              <c:f>'Hoja 1'!$H$3:$H$101</c:f>
              <c:numCache>
                <c:formatCode>mmm\-yy</c:formatCode>
                <c:ptCount val="9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numCache>
            </c:numRef>
          </c:cat>
          <c:val>
            <c:numRef>
              <c:f>'Hoja 1'!$D$3:$D$101</c:f>
              <c:numCache>
                <c:formatCode>0.00</c:formatCode>
                <c:ptCount val="9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3.2</c:v>
                </c:pt>
                <c:pt idx="57">
                  <c:v>3.3</c:v>
                </c:pt>
                <c:pt idx="58">
                  <c:v>3.5</c:v>
                </c:pt>
                <c:pt idx="59">
                  <c:v>3.5</c:v>
                </c:pt>
                <c:pt idx="60">
                  <c:v>3.7</c:v>
                </c:pt>
                <c:pt idx="61">
                  <c:v>3.5</c:v>
                </c:pt>
                <c:pt idx="62">
                  <c:v>3.7</c:v>
                </c:pt>
                <c:pt idx="63">
                  <c:v>3.7</c:v>
                </c:pt>
                <c:pt idx="64">
                  <c:v>3.7</c:v>
                </c:pt>
                <c:pt idx="65">
                  <c:v>3.6</c:v>
                </c:pt>
                <c:pt idx="66">
                  <c:v>4</c:v>
                </c:pt>
                <c:pt idx="67">
                  <c:v>4</c:v>
                </c:pt>
                <c:pt idx="68">
                  <c:v>3.8</c:v>
                </c:pt>
                <c:pt idx="69">
                  <c:v>3.9</c:v>
                </c:pt>
                <c:pt idx="70">
                  <c:v>3.5</c:v>
                </c:pt>
                <c:pt idx="71">
                  <c:v>3.5</c:v>
                </c:pt>
                <c:pt idx="72">
                  <c:v>3.3</c:v>
                </c:pt>
                <c:pt idx="73">
                  <c:v>3.2</c:v>
                </c:pt>
                <c:pt idx="74">
                  <c:v>3</c:v>
                </c:pt>
                <c:pt idx="75">
                  <c:v>3</c:v>
                </c:pt>
                <c:pt idx="76">
                  <c:v>3</c:v>
                </c:pt>
                <c:pt idx="77">
                  <c:v>3</c:v>
                </c:pt>
                <c:pt idx="78">
                  <c:v>3</c:v>
                </c:pt>
                <c:pt idx="79">
                  <c:v>3</c:v>
                </c:pt>
                <c:pt idx="80">
                  <c:v>3</c:v>
                </c:pt>
                <c:pt idx="81">
                  <c:v>3</c:v>
                </c:pt>
                <c:pt idx="82">
                  <c:v>3</c:v>
                </c:pt>
                <c:pt idx="83">
                  <c:v>3</c:v>
                </c:pt>
                <c:pt idx="84">
                  <c:v>3</c:v>
                </c:pt>
                <c:pt idx="85">
                  <c:v>3</c:v>
                </c:pt>
                <c:pt idx="86">
                  <c:v>3</c:v>
                </c:pt>
                <c:pt idx="87" formatCode="#,##0.00">
                  <c:v>3</c:v>
                </c:pt>
                <c:pt idx="88" formatCode="#,##0.00">
                  <c:v>3</c:v>
                </c:pt>
                <c:pt idx="89" formatCode="#,##0.00">
                  <c:v>3</c:v>
                </c:pt>
                <c:pt idx="90" formatCode="#,##0.00">
                  <c:v>3</c:v>
                </c:pt>
                <c:pt idx="91" formatCode="#,##0.00">
                  <c:v>3</c:v>
                </c:pt>
                <c:pt idx="92" formatCode="#,##0.00">
                  <c:v>3</c:v>
                </c:pt>
                <c:pt idx="93" formatCode="#,##0.00">
                  <c:v>3</c:v>
                </c:pt>
                <c:pt idx="94" formatCode="#,##0.00">
                  <c:v>3</c:v>
                </c:pt>
                <c:pt idx="95" formatCode="#,##0.00">
                  <c:v>3</c:v>
                </c:pt>
                <c:pt idx="96" formatCode="#,##0.00">
                  <c:v>3</c:v>
                </c:pt>
                <c:pt idx="97" formatCode="#,##0.00">
                  <c:v>3</c:v>
                </c:pt>
                <c:pt idx="98" formatCode="#,##0.00">
                  <c:v>3</c:v>
                </c:pt>
              </c:numCache>
            </c:numRef>
          </c:val>
          <c:smooth val="0"/>
          <c:extLst>
            <c:ext xmlns:c16="http://schemas.microsoft.com/office/drawing/2014/chart" uri="{C3380CC4-5D6E-409C-BE32-E72D297353CC}">
              <c16:uniqueId val="{00000011-4417-4C45-B9E8-F4E201F0F4EC}"/>
            </c:ext>
          </c:extLst>
        </c:ser>
        <c:dLbls>
          <c:showLegendKey val="0"/>
          <c:showVal val="0"/>
          <c:showCatName val="0"/>
          <c:showSerName val="0"/>
          <c:showPercent val="0"/>
          <c:showBubbleSize val="0"/>
        </c:dLbls>
        <c:smooth val="0"/>
        <c:axId val="1110529464"/>
        <c:axId val="1110533384"/>
        <c:extLst>
          <c:ext xmlns:c15="http://schemas.microsoft.com/office/drawing/2012/chart" uri="{02D57815-91ED-43cb-92C2-25804820EDAC}">
            <c15:filteredLineSeries>
              <c15:ser>
                <c:idx val="1"/>
                <c:order val="3"/>
                <c:tx>
                  <c:strRef>
                    <c:extLst>
                      <c:ext uri="{02D57815-91ED-43cb-92C2-25804820EDAC}">
                        <c15:formulaRef>
                          <c15:sqref>'Hoja 1'!$E$2</c15:sqref>
                        </c15:formulaRef>
                      </c:ext>
                    </c:extLst>
                    <c:strCache>
                      <c:ptCount val="1"/>
                      <c:pt idx="0">
                        <c:v>Empresas (EDEP)</c:v>
                      </c:pt>
                    </c:strCache>
                  </c:strRef>
                </c:tx>
                <c:spPr>
                  <a:ln>
                    <a:solidFill>
                      <a:srgbClr val="0070C0"/>
                    </a:solidFill>
                  </a:ln>
                </c:spPr>
                <c:marker>
                  <c:symbol val="none"/>
                </c:marker>
                <c:cat>
                  <c:numRef>
                    <c:extLst>
                      <c:ext uri="{02D57815-91ED-43cb-92C2-25804820EDAC}">
                        <c15:formulaRef>
                          <c15:sqref>'Hoja 1'!$H$3:$H$101</c15:sqref>
                        </c15:formulaRef>
                      </c:ext>
                    </c:extLst>
                    <c:numCache>
                      <c:formatCode>mmm\-yy</c:formatCode>
                      <c:ptCount val="9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numCache>
                  </c:numRef>
                </c:cat>
                <c:val>
                  <c:numRef>
                    <c:extLst>
                      <c:ext uri="{02D57815-91ED-43cb-92C2-25804820EDAC}">
                        <c15:formulaRef>
                          <c15:sqref>'Hoja 1'!$E$3:$E$101</c15:sqref>
                        </c15:formulaRef>
                      </c:ext>
                    </c:extLst>
                    <c:numCache>
                      <c:formatCode>General</c:formatCode>
                      <c:ptCount val="99"/>
                      <c:pt idx="58" formatCode="0.00">
                        <c:v>4</c:v>
                      </c:pt>
                      <c:pt idx="59" formatCode="0.00">
                        <c:v>5</c:v>
                      </c:pt>
                      <c:pt idx="60" formatCode="0.00">
                        <c:v>5</c:v>
                      </c:pt>
                      <c:pt idx="61" formatCode="0.00">
                        <c:v>5</c:v>
                      </c:pt>
                      <c:pt idx="62" formatCode="0.00">
                        <c:v>5</c:v>
                      </c:pt>
                      <c:pt idx="63" formatCode="0.00">
                        <c:v>6</c:v>
                      </c:pt>
                      <c:pt idx="64" formatCode="0.00">
                        <c:v>6</c:v>
                      </c:pt>
                      <c:pt idx="65" formatCode="0.00">
                        <c:v>7</c:v>
                      </c:pt>
                      <c:pt idx="66" formatCode="0.00">
                        <c:v>7</c:v>
                      </c:pt>
                      <c:pt idx="67" formatCode="0.00">
                        <c:v>7</c:v>
                      </c:pt>
                      <c:pt idx="68" formatCode="0.00">
                        <c:v>7</c:v>
                      </c:pt>
                      <c:pt idx="69" formatCode="0.00">
                        <c:v>7</c:v>
                      </c:pt>
                      <c:pt idx="70" formatCode="0.00">
                        <c:v>6</c:v>
                      </c:pt>
                      <c:pt idx="71" formatCode="0.00">
                        <c:v>6</c:v>
                      </c:pt>
                      <c:pt idx="72" formatCode="0.00">
                        <c:v>5</c:v>
                      </c:pt>
                      <c:pt idx="73" formatCode="0.00">
                        <c:v>5</c:v>
                      </c:pt>
                      <c:pt idx="74" formatCode="0.00">
                        <c:v>5</c:v>
                      </c:pt>
                      <c:pt idx="75" formatCode="0.00">
                        <c:v>5</c:v>
                      </c:pt>
                      <c:pt idx="76" formatCode="0.00">
                        <c:v>5</c:v>
                      </c:pt>
                      <c:pt idx="77" formatCode="0.00">
                        <c:v>5</c:v>
                      </c:pt>
                      <c:pt idx="78" formatCode="0.00">
                        <c:v>4.5</c:v>
                      </c:pt>
                      <c:pt idx="79" formatCode="0.00">
                        <c:v>4</c:v>
                      </c:pt>
                      <c:pt idx="80" formatCode="0.00">
                        <c:v>4</c:v>
                      </c:pt>
                      <c:pt idx="81" formatCode="0.00">
                        <c:v>4</c:v>
                      </c:pt>
                      <c:pt idx="82" formatCode="0.00">
                        <c:v>4</c:v>
                      </c:pt>
                      <c:pt idx="83" formatCode="#,##0.00">
                        <c:v>4</c:v>
                      </c:pt>
                      <c:pt idx="84" formatCode="0.00">
                        <c:v>4</c:v>
                      </c:pt>
                      <c:pt idx="85" formatCode="#,##0.00">
                        <c:v>4</c:v>
                      </c:pt>
                      <c:pt idx="86" formatCode="#,##0.00">
                        <c:v>3.5</c:v>
                      </c:pt>
                      <c:pt idx="87" formatCode="#,##0.00">
                        <c:v>3.5</c:v>
                      </c:pt>
                      <c:pt idx="88" formatCode="#,##0.00">
                        <c:v>3.5</c:v>
                      </c:pt>
                      <c:pt idx="89" formatCode="#,##0.00">
                        <c:v>3.7</c:v>
                      </c:pt>
                      <c:pt idx="90" formatCode="#,##0.00">
                        <c:v>3.7</c:v>
                      </c:pt>
                      <c:pt idx="91" formatCode="#,##0.00">
                        <c:v>3.8</c:v>
                      </c:pt>
                      <c:pt idx="92" formatCode="#,##0.00">
                        <c:v>3.9</c:v>
                      </c:pt>
                      <c:pt idx="93" formatCode="#,##0.00">
                        <c:v>4</c:v>
                      </c:pt>
                      <c:pt idx="94" formatCode="#,##0.00">
                        <c:v>4</c:v>
                      </c:pt>
                      <c:pt idx="95" formatCode="#,##0.00">
                        <c:v>4</c:v>
                      </c:pt>
                      <c:pt idx="96" formatCode="#,##0.00">
                        <c:v>4</c:v>
                      </c:pt>
                    </c:numCache>
                  </c:numRef>
                </c:val>
                <c:smooth val="0"/>
                <c:extLst>
                  <c:ext xmlns:c16="http://schemas.microsoft.com/office/drawing/2014/chart" uri="{C3380CC4-5D6E-409C-BE32-E72D297353CC}">
                    <c16:uniqueId val="{00000012-4417-4C45-B9E8-F4E201F0F4EC}"/>
                  </c:ext>
                </c:extLst>
              </c15:ser>
            </c15:filteredLineSeries>
          </c:ext>
        </c:extLst>
      </c:lineChart>
      <c:dateAx>
        <c:axId val="1110529464"/>
        <c:scaling>
          <c:orientation val="minMax"/>
          <c:min val="43101"/>
        </c:scaling>
        <c:delete val="0"/>
        <c:axPos val="b"/>
        <c:numFmt formatCode="yy" sourceLinked="0"/>
        <c:majorTickMark val="out"/>
        <c:minorTickMark val="none"/>
        <c:tickLblPos val="low"/>
        <c:spPr>
          <a:ln w="12700" cap="flat" cmpd="sng" algn="ctr">
            <a:solidFill>
              <a:srgbClr val="000000"/>
            </a:solidFill>
            <a:prstDash val="solid"/>
            <a:round/>
            <a:headEnd type="none" w="med" len="med"/>
            <a:tailEnd type="none" w="med" len="med"/>
          </a:ln>
          <a:effectLst/>
        </c:spPr>
        <c:txPr>
          <a:bodyPr rot="0" vert="horz"/>
          <a:lstStyle/>
          <a:p>
            <a:pPr>
              <a:defRPr sz="1400">
                <a:solidFill>
                  <a:srgbClr val="000000"/>
                </a:solidFill>
                <a:latin typeface="Calibri Light"/>
                <a:ea typeface="Calibri Light"/>
                <a:cs typeface="Calibri Light"/>
              </a:defRPr>
            </a:pPr>
            <a:endParaRPr lang="es-CL"/>
          </a:p>
        </c:txPr>
        <c:crossAx val="1110533384"/>
        <c:crosses val="autoZero"/>
        <c:auto val="0"/>
        <c:lblOffset val="100"/>
        <c:baseTimeUnit val="days"/>
        <c:majorUnit val="12"/>
        <c:majorTimeUnit val="months"/>
        <c:minorUnit val="12"/>
        <c:minorTimeUnit val="days"/>
      </c:dateAx>
      <c:valAx>
        <c:axId val="1110533384"/>
        <c:scaling>
          <c:orientation val="minMax"/>
          <c:max val="6"/>
          <c:min val="0"/>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0" vert="horz"/>
          <a:lstStyle/>
          <a:p>
            <a:pPr>
              <a:defRPr sz="1400">
                <a:solidFill>
                  <a:srgbClr val="000000"/>
                </a:solidFill>
                <a:latin typeface="Calibri Light"/>
                <a:ea typeface="Calibri Light"/>
                <a:cs typeface="Calibri Light"/>
              </a:defRPr>
            </a:pPr>
            <a:endParaRPr lang="es-CL"/>
          </a:p>
        </c:txPr>
        <c:crossAx val="1110529464"/>
        <c:crosses val="autoZero"/>
        <c:crossBetween val="midCat"/>
        <c:majorUnit val="1"/>
      </c:valAx>
      <c:spPr>
        <a:noFill/>
        <a:ln w="25400">
          <a:noFill/>
        </a:ln>
      </c:spPr>
    </c:plotArea>
    <c:legend>
      <c:legendPos val="t"/>
      <c:layout>
        <c:manualLayout>
          <c:xMode val="edge"/>
          <c:yMode val="edge"/>
          <c:x val="1.6405993656349118E-2"/>
          <c:y val="0"/>
          <c:w val="0.54336650989828283"/>
          <c:h val="0.18368846436443792"/>
        </c:manualLayout>
      </c:layout>
      <c:overlay val="0"/>
      <c:spPr>
        <a:noFill/>
        <a:ln w="25400">
          <a:noFill/>
        </a:ln>
        <a:effectLst/>
      </c:spPr>
      <c:txPr>
        <a:bodyPr/>
        <a:lstStyle/>
        <a:p>
          <a:pPr>
            <a:defRPr sz="1400" baseline="0">
              <a:solidFill>
                <a:srgbClr val="000000"/>
              </a:solidFill>
              <a:latin typeface="Calibri Light" panose="020F0302020204030204" pitchFamily="34" charset="0"/>
            </a:defRPr>
          </a:pPr>
          <a:endParaRPr lang="es-CL"/>
        </a:p>
      </c:txPr>
    </c:legend>
    <c:plotVisOnly val="1"/>
    <c:dispBlanksAs val="gap"/>
    <c:showDLblsOverMax val="0"/>
  </c:chart>
  <c:spPr>
    <a:noFill/>
    <a:ln w="25400">
      <a:noFill/>
    </a:ln>
    <a:extLst>
      <a:ext uri="{909E8E84-426E-40DD-AFC4-6F175D3DCCD1}">
        <a14:hiddenFill xmlns:a14="http://schemas.microsoft.com/office/drawing/2010/main">
          <a:solidFill>
            <a:sysClr val="window" lastClr="FFFFFF"/>
          </a:solidFill>
        </a14:hiddenFill>
      </a:ext>
    </a:extLst>
  </c:spPr>
  <c:txPr>
    <a:bodyPr/>
    <a:lstStyle/>
    <a:p>
      <a:pPr>
        <a:defRPr sz="850" b="0" i="0" u="none" strike="noStrike" baseline="0">
          <a:solidFill>
            <a:srgbClr val="000000"/>
          </a:solidFill>
          <a:latin typeface="Frutiger LT 45 Light" panose="020B0402020204020204" pitchFamily="34" charset="0"/>
          <a:ea typeface="Calibri"/>
          <a:cs typeface="Arial" panose="020B0604020202020204" pitchFamily="34" charset="0"/>
        </a:defRPr>
      </a:pPr>
      <a:endParaRPr lang="es-C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77603514015969E-2"/>
          <c:y val="3.0952266864722841E-2"/>
          <c:w val="0.9612239648598403"/>
          <c:h val="0.86592583333333328"/>
        </c:manualLayout>
      </c:layout>
      <c:areaChart>
        <c:grouping val="stacked"/>
        <c:varyColors val="0"/>
        <c:ser>
          <c:idx val="4"/>
          <c:order val="7"/>
          <c:tx>
            <c:strRef>
              <c:f>'Corredor Actual'!$L$3</c:f>
              <c:strCache>
                <c:ptCount val="1"/>
                <c:pt idx="0">
                  <c:v>Corredor</c:v>
                </c:pt>
              </c:strCache>
            </c:strRef>
          </c:tx>
          <c:spPr>
            <a:noFill/>
            <a:ln>
              <a:noFill/>
            </a:ln>
            <a:effectLst/>
          </c:spPr>
          <c:cat>
            <c:strRef>
              <c:f>'Corredor Actual'!$B$4:$B$28</c:f>
              <c:strCache>
                <c:ptCount val="25"/>
                <c:pt idx="0">
                  <c:v>21.I</c:v>
                </c:pt>
                <c:pt idx="1">
                  <c:v>21.II</c:v>
                </c:pt>
                <c:pt idx="2">
                  <c:v>21.III</c:v>
                </c:pt>
                <c:pt idx="3">
                  <c:v>21.IV</c:v>
                </c:pt>
                <c:pt idx="4">
                  <c:v>22.I</c:v>
                </c:pt>
                <c:pt idx="5">
                  <c:v>22.II</c:v>
                </c:pt>
                <c:pt idx="6">
                  <c:v>22.III</c:v>
                </c:pt>
                <c:pt idx="7">
                  <c:v>22.IV</c:v>
                </c:pt>
                <c:pt idx="8">
                  <c:v>23.I</c:v>
                </c:pt>
                <c:pt idx="9">
                  <c:v>23.II</c:v>
                </c:pt>
                <c:pt idx="10">
                  <c:v>23.III</c:v>
                </c:pt>
                <c:pt idx="11">
                  <c:v>23.IV</c:v>
                </c:pt>
                <c:pt idx="12">
                  <c:v>24.I</c:v>
                </c:pt>
                <c:pt idx="13">
                  <c:v>24.II</c:v>
                </c:pt>
                <c:pt idx="14">
                  <c:v>24.III</c:v>
                </c:pt>
                <c:pt idx="15">
                  <c:v>24.IV</c:v>
                </c:pt>
                <c:pt idx="16">
                  <c:v>25.I</c:v>
                </c:pt>
                <c:pt idx="17">
                  <c:v>25.II</c:v>
                </c:pt>
                <c:pt idx="18">
                  <c:v>25.III</c:v>
                </c:pt>
                <c:pt idx="19">
                  <c:v>25.IV</c:v>
                </c:pt>
                <c:pt idx="20">
                  <c:v>26.I</c:v>
                </c:pt>
                <c:pt idx="21">
                  <c:v>26.II</c:v>
                </c:pt>
                <c:pt idx="22">
                  <c:v>26.III</c:v>
                </c:pt>
                <c:pt idx="23">
                  <c:v>26.IV</c:v>
                </c:pt>
                <c:pt idx="24">
                  <c:v>27.I</c:v>
                </c:pt>
              </c:strCache>
            </c:strRef>
          </c:cat>
          <c:val>
            <c:numRef>
              <c:f>'Corredor Actual'!$L$4:$L$28</c:f>
              <c:numCache>
                <c:formatCode>0.0</c:formatCode>
                <c:ptCount val="25"/>
                <c:pt idx="0">
                  <c:v>0.5</c:v>
                </c:pt>
                <c:pt idx="1">
                  <c:v>0.5</c:v>
                </c:pt>
                <c:pt idx="2">
                  <c:v>0.95703125</c:v>
                </c:pt>
                <c:pt idx="3">
                  <c:v>2.8306451612903198</c:v>
                </c:pt>
                <c:pt idx="4">
                  <c:v>5.125</c:v>
                </c:pt>
                <c:pt idx="5">
                  <c:v>7.94758064516129</c:v>
                </c:pt>
                <c:pt idx="6">
                  <c:v>9.8968253968254007</c:v>
                </c:pt>
                <c:pt idx="7">
                  <c:v>11.1926229508197</c:v>
                </c:pt>
                <c:pt idx="8">
                  <c:v>11.25</c:v>
                </c:pt>
                <c:pt idx="9">
                  <c:v>11.25</c:v>
                </c:pt>
                <c:pt idx="10">
                  <c:v>10.3790322580645</c:v>
                </c:pt>
                <c:pt idx="11">
                  <c:v>9.0625</c:v>
                </c:pt>
                <c:pt idx="12">
                  <c:v>7.5992063492063497</c:v>
                </c:pt>
                <c:pt idx="13">
                  <c:v>6.2943548387096797</c:v>
                </c:pt>
                <c:pt idx="14">
                  <c:v>5.6844262295082002</c:v>
                </c:pt>
                <c:pt idx="15">
                  <c:v>5.2701612903225801</c:v>
                </c:pt>
                <c:pt idx="16">
                  <c:v>5</c:v>
                </c:pt>
                <c:pt idx="17">
                  <c:v>4.7615384615384615</c:v>
                </c:pt>
                <c:pt idx="18">
                  <c:v>4.0227272727272725</c:v>
                </c:pt>
                <c:pt idx="19">
                  <c:v>3.7083333333333335</c:v>
                </c:pt>
                <c:pt idx="20">
                  <c:v>3.47265625</c:v>
                </c:pt>
                <c:pt idx="21">
                  <c:v>3.25</c:v>
                </c:pt>
                <c:pt idx="22">
                  <c:v>3.25</c:v>
                </c:pt>
                <c:pt idx="23">
                  <c:v>3.25</c:v>
                </c:pt>
                <c:pt idx="24">
                  <c:v>3.25</c:v>
                </c:pt>
              </c:numCache>
            </c:numRef>
          </c:val>
          <c:extLst>
            <c:ext xmlns:c16="http://schemas.microsoft.com/office/drawing/2014/chart" uri="{C3380CC4-5D6E-409C-BE32-E72D297353CC}">
              <c16:uniqueId val="{00000000-4B7A-4C77-A715-06EAB221439B}"/>
            </c:ext>
          </c:extLst>
        </c:ser>
        <c:ser>
          <c:idx val="5"/>
          <c:order val="8"/>
          <c:tx>
            <c:strRef>
              <c:f>'Corredor Actual'!$M$3</c:f>
              <c:strCache>
                <c:ptCount val="1"/>
                <c:pt idx="0">
                  <c:v>Corredor</c:v>
                </c:pt>
              </c:strCache>
            </c:strRef>
          </c:tx>
          <c:spPr>
            <a:solidFill>
              <a:srgbClr val="1F4E79">
                <a:alpha val="50196"/>
              </a:srgbClr>
            </a:solidFill>
            <a:ln w="31750">
              <a:solidFill>
                <a:srgbClr val="002060"/>
              </a:solidFill>
            </a:ln>
            <a:effectLst/>
          </c:spPr>
          <c:cat>
            <c:strRef>
              <c:f>'Corredor Actual'!$B$4:$B$28</c:f>
              <c:strCache>
                <c:ptCount val="25"/>
                <c:pt idx="0">
                  <c:v>21.I</c:v>
                </c:pt>
                <c:pt idx="1">
                  <c:v>21.II</c:v>
                </c:pt>
                <c:pt idx="2">
                  <c:v>21.III</c:v>
                </c:pt>
                <c:pt idx="3">
                  <c:v>21.IV</c:v>
                </c:pt>
                <c:pt idx="4">
                  <c:v>22.I</c:v>
                </c:pt>
                <c:pt idx="5">
                  <c:v>22.II</c:v>
                </c:pt>
                <c:pt idx="6">
                  <c:v>22.III</c:v>
                </c:pt>
                <c:pt idx="7">
                  <c:v>22.IV</c:v>
                </c:pt>
                <c:pt idx="8">
                  <c:v>23.I</c:v>
                </c:pt>
                <c:pt idx="9">
                  <c:v>23.II</c:v>
                </c:pt>
                <c:pt idx="10">
                  <c:v>23.III</c:v>
                </c:pt>
                <c:pt idx="11">
                  <c:v>23.IV</c:v>
                </c:pt>
                <c:pt idx="12">
                  <c:v>24.I</c:v>
                </c:pt>
                <c:pt idx="13">
                  <c:v>24.II</c:v>
                </c:pt>
                <c:pt idx="14">
                  <c:v>24.III</c:v>
                </c:pt>
                <c:pt idx="15">
                  <c:v>24.IV</c:v>
                </c:pt>
                <c:pt idx="16">
                  <c:v>25.I</c:v>
                </c:pt>
                <c:pt idx="17">
                  <c:v>25.II</c:v>
                </c:pt>
                <c:pt idx="18">
                  <c:v>25.III</c:v>
                </c:pt>
                <c:pt idx="19">
                  <c:v>25.IV</c:v>
                </c:pt>
                <c:pt idx="20">
                  <c:v>26.I</c:v>
                </c:pt>
                <c:pt idx="21">
                  <c:v>26.II</c:v>
                </c:pt>
                <c:pt idx="22">
                  <c:v>26.III</c:v>
                </c:pt>
                <c:pt idx="23">
                  <c:v>26.IV</c:v>
                </c:pt>
                <c:pt idx="24">
                  <c:v>27.I</c:v>
                </c:pt>
              </c:strCache>
            </c:strRef>
          </c:cat>
          <c:val>
            <c:numRef>
              <c:f>'Corredor Actual'!$M$4:$M$28</c:f>
              <c:numCache>
                <c:formatCode>0.0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0.44230769230769251</c:v>
                </c:pt>
                <c:pt idx="18">
                  <c:v>1.6477272727272734</c:v>
                </c:pt>
                <c:pt idx="19">
                  <c:v>2.0416666666666665</c:v>
                </c:pt>
                <c:pt idx="20">
                  <c:v>2.27734375</c:v>
                </c:pt>
                <c:pt idx="21">
                  <c:v>2.4653846153846155</c:v>
                </c:pt>
                <c:pt idx="22">
                  <c:v>2.25</c:v>
                </c:pt>
                <c:pt idx="23">
                  <c:v>2.208333333333333</c:v>
                </c:pt>
                <c:pt idx="24">
                  <c:v>1.97265625</c:v>
                </c:pt>
              </c:numCache>
            </c:numRef>
          </c:val>
          <c:extLst>
            <c:ext xmlns:c16="http://schemas.microsoft.com/office/drawing/2014/chart" uri="{C3380CC4-5D6E-409C-BE32-E72D297353CC}">
              <c16:uniqueId val="{00000001-4B7A-4C77-A715-06EAB221439B}"/>
            </c:ext>
          </c:extLst>
        </c:ser>
        <c:dLbls>
          <c:showLegendKey val="0"/>
          <c:showVal val="0"/>
          <c:showCatName val="0"/>
          <c:showSerName val="0"/>
          <c:showPercent val="0"/>
          <c:showBubbleSize val="0"/>
        </c:dLbls>
        <c:axId val="519833327"/>
        <c:axId val="519849967"/>
      </c:areaChart>
      <c:areaChart>
        <c:grouping val="stacked"/>
        <c:varyColors val="0"/>
        <c:ser>
          <c:idx val="6"/>
          <c:order val="0"/>
          <c:tx>
            <c:strRef>
              <c:f>'Corredor Actual'!$H$3</c:f>
              <c:strCache>
                <c:ptCount val="1"/>
                <c:pt idx="0">
                  <c:v>Intervalo de confianza 66%</c:v>
                </c:pt>
              </c:strCache>
            </c:strRef>
          </c:tx>
          <c:spPr>
            <a:noFill/>
            <a:ln>
              <a:noFill/>
            </a:ln>
            <a:effectLst/>
          </c:spPr>
          <c:cat>
            <c:strRef>
              <c:f>'Corredor Actual'!$B$4:$B$28</c:f>
              <c:strCache>
                <c:ptCount val="25"/>
                <c:pt idx="0">
                  <c:v>21.I</c:v>
                </c:pt>
                <c:pt idx="1">
                  <c:v>21.II</c:v>
                </c:pt>
                <c:pt idx="2">
                  <c:v>21.III</c:v>
                </c:pt>
                <c:pt idx="3">
                  <c:v>21.IV</c:v>
                </c:pt>
                <c:pt idx="4">
                  <c:v>22.I</c:v>
                </c:pt>
                <c:pt idx="5">
                  <c:v>22.II</c:v>
                </c:pt>
                <c:pt idx="6">
                  <c:v>22.III</c:v>
                </c:pt>
                <c:pt idx="7">
                  <c:v>22.IV</c:v>
                </c:pt>
                <c:pt idx="8">
                  <c:v>23.I</c:v>
                </c:pt>
                <c:pt idx="9">
                  <c:v>23.II</c:v>
                </c:pt>
                <c:pt idx="10">
                  <c:v>23.III</c:v>
                </c:pt>
                <c:pt idx="11">
                  <c:v>23.IV</c:v>
                </c:pt>
                <c:pt idx="12">
                  <c:v>24.I</c:v>
                </c:pt>
                <c:pt idx="13">
                  <c:v>24.II</c:v>
                </c:pt>
                <c:pt idx="14">
                  <c:v>24.III</c:v>
                </c:pt>
                <c:pt idx="15">
                  <c:v>24.IV</c:v>
                </c:pt>
                <c:pt idx="16">
                  <c:v>25.I</c:v>
                </c:pt>
                <c:pt idx="17">
                  <c:v>25.II</c:v>
                </c:pt>
                <c:pt idx="18">
                  <c:v>25.III</c:v>
                </c:pt>
                <c:pt idx="19">
                  <c:v>25.IV</c:v>
                </c:pt>
                <c:pt idx="20">
                  <c:v>26.I</c:v>
                </c:pt>
                <c:pt idx="21">
                  <c:v>26.II</c:v>
                </c:pt>
                <c:pt idx="22">
                  <c:v>26.III</c:v>
                </c:pt>
                <c:pt idx="23">
                  <c:v>26.IV</c:v>
                </c:pt>
                <c:pt idx="24">
                  <c:v>27.I</c:v>
                </c:pt>
              </c:strCache>
            </c:strRef>
          </c:cat>
          <c:val>
            <c:numRef>
              <c:f>'Corredor Actual'!$H$4:$H$28</c:f>
              <c:numCache>
                <c:formatCode>0.0</c:formatCode>
                <c:ptCount val="25"/>
                <c:pt idx="0">
                  <c:v>0.5</c:v>
                </c:pt>
                <c:pt idx="1">
                  <c:v>0.5</c:v>
                </c:pt>
                <c:pt idx="2">
                  <c:v>0.95703125</c:v>
                </c:pt>
                <c:pt idx="3">
                  <c:v>2.8306451612903198</c:v>
                </c:pt>
                <c:pt idx="4">
                  <c:v>5.125</c:v>
                </c:pt>
                <c:pt idx="5">
                  <c:v>7.94758064516129</c:v>
                </c:pt>
                <c:pt idx="6">
                  <c:v>9.8968253968254007</c:v>
                </c:pt>
                <c:pt idx="7">
                  <c:v>11.1926229508197</c:v>
                </c:pt>
                <c:pt idx="8">
                  <c:v>11.25</c:v>
                </c:pt>
                <c:pt idx="9">
                  <c:v>11.25</c:v>
                </c:pt>
                <c:pt idx="10">
                  <c:v>10.3790322580645</c:v>
                </c:pt>
                <c:pt idx="11">
                  <c:v>9.0625</c:v>
                </c:pt>
                <c:pt idx="12">
                  <c:v>7.5992063492063497</c:v>
                </c:pt>
                <c:pt idx="13">
                  <c:v>6.2943548387096797</c:v>
                </c:pt>
                <c:pt idx="14">
                  <c:v>5.6844262295082002</c:v>
                </c:pt>
                <c:pt idx="15">
                  <c:v>5.2701612903225801</c:v>
                </c:pt>
                <c:pt idx="16">
                  <c:v>4.9564607497001907</c:v>
                </c:pt>
                <c:pt idx="17">
                  <c:v>4.8789886244840552</c:v>
                </c:pt>
                <c:pt idx="18">
                  <c:v>4.6719167702996227</c:v>
                </c:pt>
                <c:pt idx="19">
                  <c:v>4.305451491403816</c:v>
                </c:pt>
                <c:pt idx="20">
                  <c:v>3.9005765371998677</c:v>
                </c:pt>
                <c:pt idx="21">
                  <c:v>3.5424677085118796</c:v>
                </c:pt>
                <c:pt idx="22">
                  <c:v>3.0958179079411052</c:v>
                </c:pt>
                <c:pt idx="23">
                  <c:v>2.8669501798203543</c:v>
                </c:pt>
                <c:pt idx="24">
                  <c:v>2.7306136865999404</c:v>
                </c:pt>
              </c:numCache>
            </c:numRef>
          </c:val>
          <c:extLst>
            <c:ext xmlns:c16="http://schemas.microsoft.com/office/drawing/2014/chart" uri="{C3380CC4-5D6E-409C-BE32-E72D297353CC}">
              <c16:uniqueId val="{00000002-4B7A-4C77-A715-06EAB221439B}"/>
            </c:ext>
          </c:extLst>
        </c:ser>
        <c:ser>
          <c:idx val="7"/>
          <c:order val="1"/>
          <c:tx>
            <c:strRef>
              <c:f>'Corredor Actual'!$I$3</c:f>
              <c:strCache>
                <c:ptCount val="1"/>
                <c:pt idx="0">
                  <c:v>Intervalo de confianza 33%</c:v>
                </c:pt>
              </c:strCache>
            </c:strRef>
          </c:tx>
          <c:spPr>
            <a:solidFill>
              <a:srgbClr val="D65ABE">
                <a:alpha val="20000"/>
              </a:srgbClr>
            </a:solidFill>
            <a:ln>
              <a:noFill/>
            </a:ln>
            <a:effectLst/>
          </c:spPr>
          <c:cat>
            <c:strRef>
              <c:f>'Corredor Actual'!$B$4:$B$28</c:f>
              <c:strCache>
                <c:ptCount val="25"/>
                <c:pt idx="0">
                  <c:v>21.I</c:v>
                </c:pt>
                <c:pt idx="1">
                  <c:v>21.II</c:v>
                </c:pt>
                <c:pt idx="2">
                  <c:v>21.III</c:v>
                </c:pt>
                <c:pt idx="3">
                  <c:v>21.IV</c:v>
                </c:pt>
                <c:pt idx="4">
                  <c:v>22.I</c:v>
                </c:pt>
                <c:pt idx="5">
                  <c:v>22.II</c:v>
                </c:pt>
                <c:pt idx="6">
                  <c:v>22.III</c:v>
                </c:pt>
                <c:pt idx="7">
                  <c:v>22.IV</c:v>
                </c:pt>
                <c:pt idx="8">
                  <c:v>23.I</c:v>
                </c:pt>
                <c:pt idx="9">
                  <c:v>23.II</c:v>
                </c:pt>
                <c:pt idx="10">
                  <c:v>23.III</c:v>
                </c:pt>
                <c:pt idx="11">
                  <c:v>23.IV</c:v>
                </c:pt>
                <c:pt idx="12">
                  <c:v>24.I</c:v>
                </c:pt>
                <c:pt idx="13">
                  <c:v>24.II</c:v>
                </c:pt>
                <c:pt idx="14">
                  <c:v>24.III</c:v>
                </c:pt>
                <c:pt idx="15">
                  <c:v>24.IV</c:v>
                </c:pt>
                <c:pt idx="16">
                  <c:v>25.I</c:v>
                </c:pt>
                <c:pt idx="17">
                  <c:v>25.II</c:v>
                </c:pt>
                <c:pt idx="18">
                  <c:v>25.III</c:v>
                </c:pt>
                <c:pt idx="19">
                  <c:v>25.IV</c:v>
                </c:pt>
                <c:pt idx="20">
                  <c:v>26.I</c:v>
                </c:pt>
                <c:pt idx="21">
                  <c:v>26.II</c:v>
                </c:pt>
                <c:pt idx="22">
                  <c:v>26.III</c:v>
                </c:pt>
                <c:pt idx="23">
                  <c:v>26.IV</c:v>
                </c:pt>
                <c:pt idx="24">
                  <c:v>27.I</c:v>
                </c:pt>
              </c:strCache>
            </c:strRef>
          </c:cat>
          <c:val>
            <c:numRef>
              <c:f>'Corredor Actual'!$I$4:$I$28</c:f>
              <c:numCache>
                <c:formatCode>0.0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2.4373483792780704E-2</c:v>
                </c:pt>
                <c:pt idx="17">
                  <c:v>6.7742755779443442E-2</c:v>
                </c:pt>
                <c:pt idx="18">
                  <c:v>0.15185549136875309</c:v>
                </c:pt>
                <c:pt idx="19">
                  <c:v>0.22553521195375037</c:v>
                </c:pt>
                <c:pt idx="20">
                  <c:v>0.33556016594148197</c:v>
                </c:pt>
                <c:pt idx="21">
                  <c:v>0.44129502102723039</c:v>
                </c:pt>
                <c:pt idx="22">
                  <c:v>0.55069545866246594</c:v>
                </c:pt>
                <c:pt idx="23">
                  <c:v>0.6342867926846929</c:v>
                </c:pt>
                <c:pt idx="24">
                  <c:v>0.71060862379088752</c:v>
                </c:pt>
              </c:numCache>
            </c:numRef>
          </c:val>
          <c:extLst>
            <c:ext xmlns:c16="http://schemas.microsoft.com/office/drawing/2014/chart" uri="{C3380CC4-5D6E-409C-BE32-E72D297353CC}">
              <c16:uniqueId val="{00000003-4B7A-4C77-A715-06EAB221439B}"/>
            </c:ext>
          </c:extLst>
        </c:ser>
        <c:ser>
          <c:idx val="8"/>
          <c:order val="2"/>
          <c:tx>
            <c:strRef>
              <c:f>'Corredor Actual'!$J$3</c:f>
              <c:strCache>
                <c:ptCount val="1"/>
                <c:pt idx="0">
                  <c:v>Intervalo de confianza 33%</c:v>
                </c:pt>
              </c:strCache>
            </c:strRef>
          </c:tx>
          <c:spPr>
            <a:solidFill>
              <a:srgbClr val="D65ABE">
                <a:alpha val="50196"/>
              </a:srgbClr>
            </a:solidFill>
            <a:ln>
              <a:noFill/>
            </a:ln>
            <a:effectLst/>
          </c:spPr>
          <c:cat>
            <c:strRef>
              <c:f>'Corredor Actual'!$B$4:$B$28</c:f>
              <c:strCache>
                <c:ptCount val="25"/>
                <c:pt idx="0">
                  <c:v>21.I</c:v>
                </c:pt>
                <c:pt idx="1">
                  <c:v>21.II</c:v>
                </c:pt>
                <c:pt idx="2">
                  <c:v>21.III</c:v>
                </c:pt>
                <c:pt idx="3">
                  <c:v>21.IV</c:v>
                </c:pt>
                <c:pt idx="4">
                  <c:v>22.I</c:v>
                </c:pt>
                <c:pt idx="5">
                  <c:v>22.II</c:v>
                </c:pt>
                <c:pt idx="6">
                  <c:v>22.III</c:v>
                </c:pt>
                <c:pt idx="7">
                  <c:v>22.IV</c:v>
                </c:pt>
                <c:pt idx="8">
                  <c:v>23.I</c:v>
                </c:pt>
                <c:pt idx="9">
                  <c:v>23.II</c:v>
                </c:pt>
                <c:pt idx="10">
                  <c:v>23.III</c:v>
                </c:pt>
                <c:pt idx="11">
                  <c:v>23.IV</c:v>
                </c:pt>
                <c:pt idx="12">
                  <c:v>24.I</c:v>
                </c:pt>
                <c:pt idx="13">
                  <c:v>24.II</c:v>
                </c:pt>
                <c:pt idx="14">
                  <c:v>24.III</c:v>
                </c:pt>
                <c:pt idx="15">
                  <c:v>24.IV</c:v>
                </c:pt>
                <c:pt idx="16">
                  <c:v>25.I</c:v>
                </c:pt>
                <c:pt idx="17">
                  <c:v>25.II</c:v>
                </c:pt>
                <c:pt idx="18">
                  <c:v>25.III</c:v>
                </c:pt>
                <c:pt idx="19">
                  <c:v>25.IV</c:v>
                </c:pt>
                <c:pt idx="20">
                  <c:v>26.I</c:v>
                </c:pt>
                <c:pt idx="21">
                  <c:v>26.II</c:v>
                </c:pt>
                <c:pt idx="22">
                  <c:v>26.III</c:v>
                </c:pt>
                <c:pt idx="23">
                  <c:v>26.IV</c:v>
                </c:pt>
                <c:pt idx="24">
                  <c:v>27.I</c:v>
                </c:pt>
              </c:strCache>
            </c:strRef>
          </c:cat>
          <c:val>
            <c:numRef>
              <c:f>'Corredor Actual'!$J$4:$J$28</c:f>
              <c:numCache>
                <c:formatCode>0.0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3.8331533014057229E-2</c:v>
                </c:pt>
                <c:pt idx="17">
                  <c:v>0.10653723947300264</c:v>
                </c:pt>
                <c:pt idx="18">
                  <c:v>0.23881911302688508</c:v>
                </c:pt>
                <c:pt idx="19">
                  <c:v>0.35469325995153334</c:v>
                </c:pt>
                <c:pt idx="20">
                  <c:v>0.52772659371730057</c:v>
                </c:pt>
                <c:pt idx="21">
                  <c:v>0.69401300246024134</c:v>
                </c:pt>
                <c:pt idx="22">
                  <c:v>0.86606417588376594</c:v>
                </c:pt>
                <c:pt idx="23">
                  <c:v>0.99752605498990521</c:v>
                </c:pt>
                <c:pt idx="24">
                  <c:v>1.1175553792183446</c:v>
                </c:pt>
              </c:numCache>
            </c:numRef>
          </c:val>
          <c:extLst>
            <c:ext xmlns:c16="http://schemas.microsoft.com/office/drawing/2014/chart" uri="{C3380CC4-5D6E-409C-BE32-E72D297353CC}">
              <c16:uniqueId val="{00000004-4B7A-4C77-A715-06EAB221439B}"/>
            </c:ext>
          </c:extLst>
        </c:ser>
        <c:ser>
          <c:idx val="9"/>
          <c:order val="3"/>
          <c:tx>
            <c:strRef>
              <c:f>'Corredor Actual'!$K$3</c:f>
              <c:strCache>
                <c:ptCount val="1"/>
                <c:pt idx="0">
                  <c:v>Intervalo de confianza 66%</c:v>
                </c:pt>
              </c:strCache>
            </c:strRef>
          </c:tx>
          <c:spPr>
            <a:solidFill>
              <a:srgbClr val="D65ABE">
                <a:alpha val="20000"/>
              </a:srgbClr>
            </a:solidFill>
            <a:ln>
              <a:noFill/>
            </a:ln>
            <a:effectLst/>
          </c:spPr>
          <c:cat>
            <c:strRef>
              <c:f>'Corredor Actual'!$B$4:$B$28</c:f>
              <c:strCache>
                <c:ptCount val="25"/>
                <c:pt idx="0">
                  <c:v>21.I</c:v>
                </c:pt>
                <c:pt idx="1">
                  <c:v>21.II</c:v>
                </c:pt>
                <c:pt idx="2">
                  <c:v>21.III</c:v>
                </c:pt>
                <c:pt idx="3">
                  <c:v>21.IV</c:v>
                </c:pt>
                <c:pt idx="4">
                  <c:v>22.I</c:v>
                </c:pt>
                <c:pt idx="5">
                  <c:v>22.II</c:v>
                </c:pt>
                <c:pt idx="6">
                  <c:v>22.III</c:v>
                </c:pt>
                <c:pt idx="7">
                  <c:v>22.IV</c:v>
                </c:pt>
                <c:pt idx="8">
                  <c:v>23.I</c:v>
                </c:pt>
                <c:pt idx="9">
                  <c:v>23.II</c:v>
                </c:pt>
                <c:pt idx="10">
                  <c:v>23.III</c:v>
                </c:pt>
                <c:pt idx="11">
                  <c:v>23.IV</c:v>
                </c:pt>
                <c:pt idx="12">
                  <c:v>24.I</c:v>
                </c:pt>
                <c:pt idx="13">
                  <c:v>24.II</c:v>
                </c:pt>
                <c:pt idx="14">
                  <c:v>24.III</c:v>
                </c:pt>
                <c:pt idx="15">
                  <c:v>24.IV</c:v>
                </c:pt>
                <c:pt idx="16">
                  <c:v>25.I</c:v>
                </c:pt>
                <c:pt idx="17">
                  <c:v>25.II</c:v>
                </c:pt>
                <c:pt idx="18">
                  <c:v>25.III</c:v>
                </c:pt>
                <c:pt idx="19">
                  <c:v>25.IV</c:v>
                </c:pt>
                <c:pt idx="20">
                  <c:v>26.I</c:v>
                </c:pt>
                <c:pt idx="21">
                  <c:v>26.II</c:v>
                </c:pt>
                <c:pt idx="22">
                  <c:v>26.III</c:v>
                </c:pt>
                <c:pt idx="23">
                  <c:v>26.IV</c:v>
                </c:pt>
                <c:pt idx="24">
                  <c:v>27.I</c:v>
                </c:pt>
              </c:strCache>
            </c:strRef>
          </c:cat>
          <c:val>
            <c:numRef>
              <c:f>'Corredor Actual'!$K$4:$K$28</c:f>
              <c:numCache>
                <c:formatCode>0.0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2.4373483792780704E-2</c:v>
                </c:pt>
                <c:pt idx="17">
                  <c:v>6.7742755779443442E-2</c:v>
                </c:pt>
                <c:pt idx="18">
                  <c:v>0.15185549136875309</c:v>
                </c:pt>
                <c:pt idx="19">
                  <c:v>0.22553521195375037</c:v>
                </c:pt>
                <c:pt idx="20">
                  <c:v>0.33556016594148197</c:v>
                </c:pt>
                <c:pt idx="21">
                  <c:v>0.44129502102722995</c:v>
                </c:pt>
                <c:pt idx="22">
                  <c:v>0.5506954586624655</c:v>
                </c:pt>
                <c:pt idx="23">
                  <c:v>0.63428679268469335</c:v>
                </c:pt>
                <c:pt idx="24">
                  <c:v>0.71060862379088707</c:v>
                </c:pt>
              </c:numCache>
            </c:numRef>
          </c:val>
          <c:extLst>
            <c:ext xmlns:c16="http://schemas.microsoft.com/office/drawing/2014/chart" uri="{C3380CC4-5D6E-409C-BE32-E72D297353CC}">
              <c16:uniqueId val="{00000005-4B7A-4C77-A715-06EAB221439B}"/>
            </c:ext>
          </c:extLst>
        </c:ser>
        <c:dLbls>
          <c:showLegendKey val="0"/>
          <c:showVal val="0"/>
          <c:showCatName val="0"/>
          <c:showSerName val="0"/>
          <c:showPercent val="0"/>
          <c:showBubbleSize val="0"/>
        </c:dLbls>
        <c:axId val="2121718287"/>
        <c:axId val="2121738671"/>
      </c:areaChart>
      <c:lineChart>
        <c:grouping val="standard"/>
        <c:varyColors val="0"/>
        <c:ser>
          <c:idx val="1"/>
          <c:order val="4"/>
          <c:tx>
            <c:strRef>
              <c:f>'Corredor Actual'!$E$3</c:f>
              <c:strCache>
                <c:ptCount val="1"/>
                <c:pt idx="0">
                  <c:v>EOF</c:v>
                </c:pt>
              </c:strCache>
            </c:strRef>
          </c:tx>
          <c:spPr>
            <a:ln w="28575" cap="rnd">
              <a:noFill/>
              <a:round/>
            </a:ln>
            <a:effectLst/>
          </c:spPr>
          <c:marker>
            <c:symbol val="square"/>
            <c:size val="7"/>
            <c:spPr>
              <a:solidFill>
                <a:srgbClr val="00B050"/>
              </a:solidFill>
              <a:ln w="9525">
                <a:solidFill>
                  <a:schemeClr val="tx1"/>
                </a:solidFill>
              </a:ln>
              <a:effectLst/>
            </c:spPr>
          </c:marker>
          <c:cat>
            <c:strRef>
              <c:f>'Corredor Actual'!$B$4:$B$28</c:f>
              <c:strCache>
                <c:ptCount val="25"/>
                <c:pt idx="0">
                  <c:v>21.I</c:v>
                </c:pt>
                <c:pt idx="1">
                  <c:v>21.II</c:v>
                </c:pt>
                <c:pt idx="2">
                  <c:v>21.III</c:v>
                </c:pt>
                <c:pt idx="3">
                  <c:v>21.IV</c:v>
                </c:pt>
                <c:pt idx="4">
                  <c:v>22.I</c:v>
                </c:pt>
                <c:pt idx="5">
                  <c:v>22.II</c:v>
                </c:pt>
                <c:pt idx="6">
                  <c:v>22.III</c:v>
                </c:pt>
                <c:pt idx="7">
                  <c:v>22.IV</c:v>
                </c:pt>
                <c:pt idx="8">
                  <c:v>23.I</c:v>
                </c:pt>
                <c:pt idx="9">
                  <c:v>23.II</c:v>
                </c:pt>
                <c:pt idx="10">
                  <c:v>23.III</c:v>
                </c:pt>
                <c:pt idx="11">
                  <c:v>23.IV</c:v>
                </c:pt>
                <c:pt idx="12">
                  <c:v>24.I</c:v>
                </c:pt>
                <c:pt idx="13">
                  <c:v>24.II</c:v>
                </c:pt>
                <c:pt idx="14">
                  <c:v>24.III</c:v>
                </c:pt>
                <c:pt idx="15">
                  <c:v>24.IV</c:v>
                </c:pt>
                <c:pt idx="16">
                  <c:v>25.I</c:v>
                </c:pt>
                <c:pt idx="17">
                  <c:v>25.II</c:v>
                </c:pt>
                <c:pt idx="18">
                  <c:v>25.III</c:v>
                </c:pt>
                <c:pt idx="19">
                  <c:v>25.IV</c:v>
                </c:pt>
                <c:pt idx="20">
                  <c:v>26.I</c:v>
                </c:pt>
                <c:pt idx="21">
                  <c:v>26.II</c:v>
                </c:pt>
                <c:pt idx="22">
                  <c:v>26.III</c:v>
                </c:pt>
                <c:pt idx="23">
                  <c:v>26.IV</c:v>
                </c:pt>
                <c:pt idx="24">
                  <c:v>27.I</c:v>
                </c:pt>
              </c:strCache>
            </c:strRef>
          </c:cat>
          <c:val>
            <c:numRef>
              <c:f>'Corredor Actual'!$E$4:$E$28</c:f>
              <c:numCache>
                <c:formatCode>General</c:formatCode>
                <c:ptCount val="25"/>
                <c:pt idx="16" formatCode="0.0">
                  <c:v>5</c:v>
                </c:pt>
                <c:pt idx="17" formatCode="0.0">
                  <c:v>5</c:v>
                </c:pt>
                <c:pt idx="18" formatCode="0.0">
                  <c:v>5</c:v>
                </c:pt>
                <c:pt idx="20" formatCode="0.0">
                  <c:v>4.7950610848889195</c:v>
                </c:pt>
                <c:pt idx="24" formatCode="0.0">
                  <c:v>4.5238013698630137</c:v>
                </c:pt>
              </c:numCache>
            </c:numRef>
          </c:val>
          <c:smooth val="0"/>
          <c:extLst>
            <c:ext xmlns:c16="http://schemas.microsoft.com/office/drawing/2014/chart" uri="{C3380CC4-5D6E-409C-BE32-E72D297353CC}">
              <c16:uniqueId val="{00000006-4B7A-4C77-A715-06EAB221439B}"/>
            </c:ext>
          </c:extLst>
        </c:ser>
        <c:ser>
          <c:idx val="2"/>
          <c:order val="5"/>
          <c:tx>
            <c:strRef>
              <c:f>'Corredor Actual'!$F$3</c:f>
              <c:strCache>
                <c:ptCount val="1"/>
                <c:pt idx="0">
                  <c:v>EEE</c:v>
                </c:pt>
              </c:strCache>
            </c:strRef>
          </c:tx>
          <c:spPr>
            <a:ln w="28575" cap="rnd">
              <a:noFill/>
              <a:round/>
            </a:ln>
            <a:effectLst/>
          </c:spPr>
          <c:marker>
            <c:symbol val="circle"/>
            <c:size val="7"/>
            <c:spPr>
              <a:solidFill>
                <a:srgbClr val="00B050"/>
              </a:solidFill>
              <a:ln w="9525">
                <a:solidFill>
                  <a:schemeClr val="tx1"/>
                </a:solidFill>
              </a:ln>
              <a:effectLst/>
            </c:spPr>
          </c:marker>
          <c:cat>
            <c:strRef>
              <c:f>'Corredor Actual'!$B$4:$B$28</c:f>
              <c:strCache>
                <c:ptCount val="25"/>
                <c:pt idx="0">
                  <c:v>21.I</c:v>
                </c:pt>
                <c:pt idx="1">
                  <c:v>21.II</c:v>
                </c:pt>
                <c:pt idx="2">
                  <c:v>21.III</c:v>
                </c:pt>
                <c:pt idx="3">
                  <c:v>21.IV</c:v>
                </c:pt>
                <c:pt idx="4">
                  <c:v>22.I</c:v>
                </c:pt>
                <c:pt idx="5">
                  <c:v>22.II</c:v>
                </c:pt>
                <c:pt idx="6">
                  <c:v>22.III</c:v>
                </c:pt>
                <c:pt idx="7">
                  <c:v>22.IV</c:v>
                </c:pt>
                <c:pt idx="8">
                  <c:v>23.I</c:v>
                </c:pt>
                <c:pt idx="9">
                  <c:v>23.II</c:v>
                </c:pt>
                <c:pt idx="10">
                  <c:v>23.III</c:v>
                </c:pt>
                <c:pt idx="11">
                  <c:v>23.IV</c:v>
                </c:pt>
                <c:pt idx="12">
                  <c:v>24.I</c:v>
                </c:pt>
                <c:pt idx="13">
                  <c:v>24.II</c:v>
                </c:pt>
                <c:pt idx="14">
                  <c:v>24.III</c:v>
                </c:pt>
                <c:pt idx="15">
                  <c:v>24.IV</c:v>
                </c:pt>
                <c:pt idx="16">
                  <c:v>25.I</c:v>
                </c:pt>
                <c:pt idx="17">
                  <c:v>25.II</c:v>
                </c:pt>
                <c:pt idx="18">
                  <c:v>25.III</c:v>
                </c:pt>
                <c:pt idx="19">
                  <c:v>25.IV</c:v>
                </c:pt>
                <c:pt idx="20">
                  <c:v>26.I</c:v>
                </c:pt>
                <c:pt idx="21">
                  <c:v>26.II</c:v>
                </c:pt>
                <c:pt idx="22">
                  <c:v>26.III</c:v>
                </c:pt>
                <c:pt idx="23">
                  <c:v>26.IV</c:v>
                </c:pt>
                <c:pt idx="24">
                  <c:v>27.I</c:v>
                </c:pt>
              </c:strCache>
            </c:strRef>
          </c:cat>
          <c:val>
            <c:numRef>
              <c:f>'Corredor Actual'!$F$4:$F$28</c:f>
              <c:numCache>
                <c:formatCode>General</c:formatCode>
                <c:ptCount val="25"/>
                <c:pt idx="16" formatCode="0.0">
                  <c:v>5</c:v>
                </c:pt>
                <c:pt idx="17" formatCode="0.0">
                  <c:v>5</c:v>
                </c:pt>
                <c:pt idx="18" formatCode="0.0">
                  <c:v>5</c:v>
                </c:pt>
                <c:pt idx="19" formatCode="0.0">
                  <c:v>4.8202867021674356</c:v>
                </c:pt>
                <c:pt idx="20" formatCode="0.0">
                  <c:v>4.5641364020270263</c:v>
                </c:pt>
                <c:pt idx="24" formatCode="0.0">
                  <c:v>4.2755720628415297</c:v>
                </c:pt>
              </c:numCache>
            </c:numRef>
          </c:val>
          <c:smooth val="0"/>
          <c:extLst>
            <c:ext xmlns:c16="http://schemas.microsoft.com/office/drawing/2014/chart" uri="{C3380CC4-5D6E-409C-BE32-E72D297353CC}">
              <c16:uniqueId val="{00000007-4B7A-4C77-A715-06EAB221439B}"/>
            </c:ext>
          </c:extLst>
        </c:ser>
        <c:ser>
          <c:idx val="3"/>
          <c:order val="6"/>
          <c:tx>
            <c:strRef>
              <c:f>'Corredor Actual'!$G$3</c:f>
              <c:strCache>
                <c:ptCount val="1"/>
                <c:pt idx="0">
                  <c:v>Forward</c:v>
                </c:pt>
              </c:strCache>
            </c:strRef>
          </c:tx>
          <c:spPr>
            <a:ln w="28575" cap="rnd">
              <a:solidFill>
                <a:srgbClr val="00B050"/>
              </a:solidFill>
              <a:round/>
            </a:ln>
            <a:effectLst/>
          </c:spPr>
          <c:marker>
            <c:symbol val="none"/>
          </c:marker>
          <c:cat>
            <c:strRef>
              <c:f>'Corredor Actual'!$B$4:$B$28</c:f>
              <c:strCache>
                <c:ptCount val="25"/>
                <c:pt idx="0">
                  <c:v>21.I</c:v>
                </c:pt>
                <c:pt idx="1">
                  <c:v>21.II</c:v>
                </c:pt>
                <c:pt idx="2">
                  <c:v>21.III</c:v>
                </c:pt>
                <c:pt idx="3">
                  <c:v>21.IV</c:v>
                </c:pt>
                <c:pt idx="4">
                  <c:v>22.I</c:v>
                </c:pt>
                <c:pt idx="5">
                  <c:v>22.II</c:v>
                </c:pt>
                <c:pt idx="6">
                  <c:v>22.III</c:v>
                </c:pt>
                <c:pt idx="7">
                  <c:v>22.IV</c:v>
                </c:pt>
                <c:pt idx="8">
                  <c:v>23.I</c:v>
                </c:pt>
                <c:pt idx="9">
                  <c:v>23.II</c:v>
                </c:pt>
                <c:pt idx="10">
                  <c:v>23.III</c:v>
                </c:pt>
                <c:pt idx="11">
                  <c:v>23.IV</c:v>
                </c:pt>
                <c:pt idx="12">
                  <c:v>24.I</c:v>
                </c:pt>
                <c:pt idx="13">
                  <c:v>24.II</c:v>
                </c:pt>
                <c:pt idx="14">
                  <c:v>24.III</c:v>
                </c:pt>
                <c:pt idx="15">
                  <c:v>24.IV</c:v>
                </c:pt>
                <c:pt idx="16">
                  <c:v>25.I</c:v>
                </c:pt>
                <c:pt idx="17">
                  <c:v>25.II</c:v>
                </c:pt>
                <c:pt idx="18">
                  <c:v>25.III</c:v>
                </c:pt>
                <c:pt idx="19">
                  <c:v>25.IV</c:v>
                </c:pt>
                <c:pt idx="20">
                  <c:v>26.I</c:v>
                </c:pt>
                <c:pt idx="21">
                  <c:v>26.II</c:v>
                </c:pt>
                <c:pt idx="22">
                  <c:v>26.III</c:v>
                </c:pt>
                <c:pt idx="23">
                  <c:v>26.IV</c:v>
                </c:pt>
                <c:pt idx="24">
                  <c:v>27.I</c:v>
                </c:pt>
              </c:strCache>
            </c:strRef>
          </c:cat>
          <c:val>
            <c:numRef>
              <c:f>'Corredor Actual'!$G$4:$G$28</c:f>
              <c:numCache>
                <c:formatCode>General</c:formatCode>
                <c:ptCount val="25"/>
                <c:pt idx="16" formatCode="0.0">
                  <c:v>5</c:v>
                </c:pt>
                <c:pt idx="17" formatCode="0.0">
                  <c:v>5</c:v>
                </c:pt>
                <c:pt idx="18" formatCode="0.0">
                  <c:v>4.8295454545454541</c:v>
                </c:pt>
                <c:pt idx="19" formatCode="0.0">
                  <c:v>4.75</c:v>
                </c:pt>
                <c:pt idx="20" formatCode="0.0">
                  <c:v>4.92578125</c:v>
                </c:pt>
                <c:pt idx="21" formatCode="0.0">
                  <c:v>5</c:v>
                </c:pt>
                <c:pt idx="22" formatCode="0.0">
                  <c:v>5</c:v>
                </c:pt>
                <c:pt idx="23" formatCode="0.0">
                  <c:v>5</c:v>
                </c:pt>
                <c:pt idx="24" formatCode="0.0">
                  <c:v>5</c:v>
                </c:pt>
              </c:numCache>
            </c:numRef>
          </c:val>
          <c:smooth val="0"/>
          <c:extLst>
            <c:ext xmlns:c16="http://schemas.microsoft.com/office/drawing/2014/chart" uri="{C3380CC4-5D6E-409C-BE32-E72D297353CC}">
              <c16:uniqueId val="{00000008-4B7A-4C77-A715-06EAB221439B}"/>
            </c:ext>
          </c:extLst>
        </c:ser>
        <c:ser>
          <c:idx val="10"/>
          <c:order val="9"/>
          <c:tx>
            <c:strRef>
              <c:f>'Corredor Actual'!$D$3</c:f>
              <c:strCache>
                <c:ptCount val="1"/>
                <c:pt idx="0">
                  <c:v>TPM RPM Mar.25</c:v>
                </c:pt>
              </c:strCache>
            </c:strRef>
          </c:tx>
          <c:spPr>
            <a:ln w="25400" cap="rnd">
              <a:noFill/>
              <a:round/>
            </a:ln>
            <a:effectLst/>
          </c:spPr>
          <c:marker>
            <c:symbol val="diamond"/>
            <c:size val="10"/>
            <c:spPr>
              <a:solidFill>
                <a:schemeClr val="bg1">
                  <a:lumMod val="75000"/>
                </a:schemeClr>
              </a:solidFill>
              <a:ln w="9525">
                <a:noFill/>
              </a:ln>
              <a:effectLst/>
            </c:spPr>
          </c:marker>
          <c:cat>
            <c:strRef>
              <c:f>'Corredor Actual'!$B$4:$B$28</c:f>
              <c:strCache>
                <c:ptCount val="25"/>
                <c:pt idx="0">
                  <c:v>21.I</c:v>
                </c:pt>
                <c:pt idx="1">
                  <c:v>21.II</c:v>
                </c:pt>
                <c:pt idx="2">
                  <c:v>21.III</c:v>
                </c:pt>
                <c:pt idx="3">
                  <c:v>21.IV</c:v>
                </c:pt>
                <c:pt idx="4">
                  <c:v>22.I</c:v>
                </c:pt>
                <c:pt idx="5">
                  <c:v>22.II</c:v>
                </c:pt>
                <c:pt idx="6">
                  <c:v>22.III</c:v>
                </c:pt>
                <c:pt idx="7">
                  <c:v>22.IV</c:v>
                </c:pt>
                <c:pt idx="8">
                  <c:v>23.I</c:v>
                </c:pt>
                <c:pt idx="9">
                  <c:v>23.II</c:v>
                </c:pt>
                <c:pt idx="10">
                  <c:v>23.III</c:v>
                </c:pt>
                <c:pt idx="11">
                  <c:v>23.IV</c:v>
                </c:pt>
                <c:pt idx="12">
                  <c:v>24.I</c:v>
                </c:pt>
                <c:pt idx="13">
                  <c:v>24.II</c:v>
                </c:pt>
                <c:pt idx="14">
                  <c:v>24.III</c:v>
                </c:pt>
                <c:pt idx="15">
                  <c:v>24.IV</c:v>
                </c:pt>
                <c:pt idx="16">
                  <c:v>25.I</c:v>
                </c:pt>
                <c:pt idx="17">
                  <c:v>25.II</c:v>
                </c:pt>
                <c:pt idx="18">
                  <c:v>25.III</c:v>
                </c:pt>
                <c:pt idx="19">
                  <c:v>25.IV</c:v>
                </c:pt>
                <c:pt idx="20">
                  <c:v>26.I</c:v>
                </c:pt>
                <c:pt idx="21">
                  <c:v>26.II</c:v>
                </c:pt>
                <c:pt idx="22">
                  <c:v>26.III</c:v>
                </c:pt>
                <c:pt idx="23">
                  <c:v>26.IV</c:v>
                </c:pt>
                <c:pt idx="24">
                  <c:v>27.I</c:v>
                </c:pt>
              </c:strCache>
            </c:strRef>
          </c:cat>
          <c:val>
            <c:numRef>
              <c:f>'Corredor Actual'!$D$4:$D$20</c:f>
              <c:numCache>
                <c:formatCode>General</c:formatCode>
                <c:ptCount val="17"/>
                <c:pt idx="16" formatCode="0.0">
                  <c:v>5</c:v>
                </c:pt>
              </c:numCache>
            </c:numRef>
          </c:val>
          <c:smooth val="0"/>
          <c:extLst>
            <c:ext xmlns:c16="http://schemas.microsoft.com/office/drawing/2014/chart" uri="{C3380CC4-5D6E-409C-BE32-E72D297353CC}">
              <c16:uniqueId val="{00000009-4B7A-4C77-A715-06EAB221439B}"/>
            </c:ext>
          </c:extLst>
        </c:ser>
        <c:ser>
          <c:idx val="0"/>
          <c:order val="10"/>
          <c:tx>
            <c:strRef>
              <c:f>'Corredor Actual'!$C$3</c:f>
              <c:strCache>
                <c:ptCount val="1"/>
                <c:pt idx="0">
                  <c:v>TPM</c:v>
                </c:pt>
              </c:strCache>
            </c:strRef>
          </c:tx>
          <c:spPr>
            <a:ln w="28575" cap="rnd">
              <a:solidFill>
                <a:schemeClr val="tx1"/>
              </a:solidFill>
              <a:round/>
            </a:ln>
            <a:effectLst/>
          </c:spPr>
          <c:marker>
            <c:symbol val="none"/>
          </c:marker>
          <c:cat>
            <c:strRef>
              <c:f>'Corredor Actual'!$B$4:$B$28</c:f>
              <c:strCache>
                <c:ptCount val="25"/>
                <c:pt idx="0">
                  <c:v>21.I</c:v>
                </c:pt>
                <c:pt idx="1">
                  <c:v>21.II</c:v>
                </c:pt>
                <c:pt idx="2">
                  <c:v>21.III</c:v>
                </c:pt>
                <c:pt idx="3">
                  <c:v>21.IV</c:v>
                </c:pt>
                <c:pt idx="4">
                  <c:v>22.I</c:v>
                </c:pt>
                <c:pt idx="5">
                  <c:v>22.II</c:v>
                </c:pt>
                <c:pt idx="6">
                  <c:v>22.III</c:v>
                </c:pt>
                <c:pt idx="7">
                  <c:v>22.IV</c:v>
                </c:pt>
                <c:pt idx="8">
                  <c:v>23.I</c:v>
                </c:pt>
                <c:pt idx="9">
                  <c:v>23.II</c:v>
                </c:pt>
                <c:pt idx="10">
                  <c:v>23.III</c:v>
                </c:pt>
                <c:pt idx="11">
                  <c:v>23.IV</c:v>
                </c:pt>
                <c:pt idx="12">
                  <c:v>24.I</c:v>
                </c:pt>
                <c:pt idx="13">
                  <c:v>24.II</c:v>
                </c:pt>
                <c:pt idx="14">
                  <c:v>24.III</c:v>
                </c:pt>
                <c:pt idx="15">
                  <c:v>24.IV</c:v>
                </c:pt>
                <c:pt idx="16">
                  <c:v>25.I</c:v>
                </c:pt>
                <c:pt idx="17">
                  <c:v>25.II</c:v>
                </c:pt>
                <c:pt idx="18">
                  <c:v>25.III</c:v>
                </c:pt>
                <c:pt idx="19">
                  <c:v>25.IV</c:v>
                </c:pt>
                <c:pt idx="20">
                  <c:v>26.I</c:v>
                </c:pt>
                <c:pt idx="21">
                  <c:v>26.II</c:v>
                </c:pt>
                <c:pt idx="22">
                  <c:v>26.III</c:v>
                </c:pt>
                <c:pt idx="23">
                  <c:v>26.IV</c:v>
                </c:pt>
                <c:pt idx="24">
                  <c:v>27.I</c:v>
                </c:pt>
              </c:strCache>
            </c:strRef>
          </c:cat>
          <c:val>
            <c:numRef>
              <c:f>'Corredor Actual'!$C$4:$C$28</c:f>
              <c:numCache>
                <c:formatCode>0.0</c:formatCode>
                <c:ptCount val="25"/>
                <c:pt idx="0">
                  <c:v>0.5</c:v>
                </c:pt>
                <c:pt idx="1">
                  <c:v>0.5</c:v>
                </c:pt>
                <c:pt idx="2">
                  <c:v>0.95703125</c:v>
                </c:pt>
                <c:pt idx="3">
                  <c:v>2.8306451612903198</c:v>
                </c:pt>
                <c:pt idx="4">
                  <c:v>5.125</c:v>
                </c:pt>
                <c:pt idx="5">
                  <c:v>7.94758064516129</c:v>
                </c:pt>
                <c:pt idx="6">
                  <c:v>9.8968253968254007</c:v>
                </c:pt>
                <c:pt idx="7">
                  <c:v>11.1926229508197</c:v>
                </c:pt>
                <c:pt idx="8">
                  <c:v>11.25</c:v>
                </c:pt>
                <c:pt idx="9">
                  <c:v>11.25</c:v>
                </c:pt>
                <c:pt idx="10">
                  <c:v>10.3790322580645</c:v>
                </c:pt>
                <c:pt idx="11">
                  <c:v>9.0625</c:v>
                </c:pt>
                <c:pt idx="12">
                  <c:v>7.5992063492063497</c:v>
                </c:pt>
                <c:pt idx="13">
                  <c:v>6.2943548387096797</c:v>
                </c:pt>
                <c:pt idx="14">
                  <c:v>5.6844262295082002</c:v>
                </c:pt>
                <c:pt idx="15">
                  <c:v>5.2701612903225801</c:v>
                </c:pt>
              </c:numCache>
            </c:numRef>
          </c:val>
          <c:smooth val="0"/>
          <c:extLst>
            <c:ext xmlns:c16="http://schemas.microsoft.com/office/drawing/2014/chart" uri="{C3380CC4-5D6E-409C-BE32-E72D297353CC}">
              <c16:uniqueId val="{0000000A-4B7A-4C77-A715-06EAB221439B}"/>
            </c:ext>
          </c:extLst>
        </c:ser>
        <c:dLbls>
          <c:showLegendKey val="0"/>
          <c:showVal val="0"/>
          <c:showCatName val="0"/>
          <c:showSerName val="0"/>
          <c:showPercent val="0"/>
          <c:showBubbleSize val="0"/>
        </c:dLbls>
        <c:marker val="1"/>
        <c:smooth val="0"/>
        <c:axId val="519833327"/>
        <c:axId val="519849967"/>
      </c:lineChart>
      <c:catAx>
        <c:axId val="519833327"/>
        <c:scaling>
          <c:orientation val="minMax"/>
        </c:scaling>
        <c:delete val="0"/>
        <c:axPos val="b"/>
        <c:numFmt formatCode="General" sourceLinked="1"/>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519849967"/>
        <c:crosses val="autoZero"/>
        <c:auto val="1"/>
        <c:lblAlgn val="ctr"/>
        <c:lblOffset val="100"/>
        <c:noMultiLvlLbl val="0"/>
      </c:catAx>
      <c:valAx>
        <c:axId val="519849967"/>
        <c:scaling>
          <c:orientation val="minMax"/>
          <c:max val="13"/>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519833327"/>
        <c:crosses val="autoZero"/>
        <c:crossBetween val="between"/>
        <c:majorUnit val="1"/>
      </c:valAx>
      <c:valAx>
        <c:axId val="2121738671"/>
        <c:scaling>
          <c:orientation val="minMax"/>
          <c:max val="13"/>
        </c:scaling>
        <c:delete val="1"/>
        <c:axPos val="r"/>
        <c:numFmt formatCode="0.0" sourceLinked="1"/>
        <c:majorTickMark val="out"/>
        <c:minorTickMark val="none"/>
        <c:tickLblPos val="nextTo"/>
        <c:crossAx val="2121718287"/>
        <c:crosses val="max"/>
        <c:crossBetween val="between"/>
        <c:majorUnit val="1"/>
      </c:valAx>
      <c:catAx>
        <c:axId val="2121718287"/>
        <c:scaling>
          <c:orientation val="minMax"/>
        </c:scaling>
        <c:delete val="1"/>
        <c:axPos val="b"/>
        <c:numFmt formatCode="General" sourceLinked="1"/>
        <c:majorTickMark val="out"/>
        <c:minorTickMark val="none"/>
        <c:tickLblPos val="nextTo"/>
        <c:crossAx val="2121738671"/>
        <c:crosses val="autoZero"/>
        <c:auto val="1"/>
        <c:lblAlgn val="ctr"/>
        <c:lblOffset val="100"/>
        <c:noMultiLvlLbl val="0"/>
      </c:catAx>
      <c:spPr>
        <a:noFill/>
        <a:ln w="25400">
          <a:noFill/>
        </a:ln>
        <a:effectLst/>
        <a:extLst>
          <a:ext uri="{909E8E84-426E-40DD-AFC4-6F175D3DCCD1}">
            <a14:hiddenFill xmlns:a14="http://schemas.microsoft.com/office/drawing/2010/main">
              <a:solidFill>
                <a:schemeClr val="bg1"/>
              </a:solidFill>
            </a14:hiddenFill>
          </a:ext>
        </a:extLst>
      </c:spPr>
    </c:plotArea>
    <c:legend>
      <c:legendPos val="r"/>
      <c:legendEntry>
        <c:idx val="1"/>
        <c:delete val="1"/>
      </c:legendEntry>
      <c:legendEntry>
        <c:idx val="4"/>
        <c:delete val="1"/>
      </c:legendEntry>
      <c:legendEntry>
        <c:idx val="5"/>
        <c:delete val="1"/>
      </c:legendEntry>
      <c:layout>
        <c:manualLayout>
          <c:xMode val="edge"/>
          <c:yMode val="edge"/>
          <c:x val="3.5744642857142864E-2"/>
          <c:y val="0.50800000000000001"/>
          <c:w val="0.8614512167676589"/>
          <c:h val="0.34472298946172303"/>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8901386830680023E-3"/>
          <c:y val="0"/>
          <c:w val="0.99810986131693202"/>
          <c:h val="0.98457016899338723"/>
        </c:manualLayout>
      </c:layout>
      <c:barChart>
        <c:barDir val="col"/>
        <c:grouping val="clustered"/>
        <c:varyColors val="0"/>
        <c:ser>
          <c:idx val="2"/>
          <c:order val="2"/>
          <c:tx>
            <c:strRef>
              <c:f>Hoja1!$A$4</c:f>
              <c:strCache>
                <c:ptCount val="1"/>
                <c:pt idx="0">
                  <c:v>SS.CC.</c:v>
                </c:pt>
              </c:strCache>
            </c:strRef>
          </c:tx>
          <c:spPr>
            <a:solidFill>
              <a:schemeClr val="accent2"/>
            </a:solidFill>
            <a:ln>
              <a:noFill/>
            </a:ln>
            <a:effectLst/>
          </c:spPr>
          <c:invertIfNegative val="0"/>
          <c:cat>
            <c:strRef>
              <c:f>Hoja1!$C$2:$F$2</c:f>
              <c:strCache>
                <c:ptCount val="4"/>
                <c:pt idx="0">
                  <c:v>Mar.24</c:v>
                </c:pt>
                <c:pt idx="1">
                  <c:v>Jun.24</c:v>
                </c:pt>
                <c:pt idx="2">
                  <c:v>Sep.24</c:v>
                </c:pt>
                <c:pt idx="3">
                  <c:v>Dic.24</c:v>
                </c:pt>
              </c:strCache>
            </c:strRef>
          </c:cat>
          <c:val>
            <c:numRef>
              <c:f>Hoja1!$C$4:$F$4</c:f>
              <c:numCache>
                <c:formatCode>0.0</c:formatCode>
                <c:ptCount val="4"/>
                <c:pt idx="0">
                  <c:v>0.89628796009166845</c:v>
                </c:pt>
                <c:pt idx="1">
                  <c:v>0.77294967616863275</c:v>
                </c:pt>
                <c:pt idx="2">
                  <c:v>0.88608873393283272</c:v>
                </c:pt>
                <c:pt idx="3">
                  <c:v>0.97407136887792678</c:v>
                </c:pt>
              </c:numCache>
            </c:numRef>
          </c:val>
          <c:extLst>
            <c:ext xmlns:c16="http://schemas.microsoft.com/office/drawing/2014/chart" uri="{C3380CC4-5D6E-409C-BE32-E72D297353CC}">
              <c16:uniqueId val="{00000000-7163-4EA0-9318-FD92C8D6CA47}"/>
            </c:ext>
          </c:extLst>
        </c:ser>
        <c:dLbls>
          <c:showLegendKey val="0"/>
          <c:showVal val="0"/>
          <c:showCatName val="0"/>
          <c:showSerName val="0"/>
          <c:showPercent val="0"/>
          <c:showBubbleSize val="0"/>
        </c:dLbls>
        <c:gapWidth val="219"/>
        <c:axId val="730404271"/>
        <c:axId val="830444335"/>
        <c:extLst>
          <c:ext xmlns:c15="http://schemas.microsoft.com/office/drawing/2012/chart" uri="{02D57815-91ED-43cb-92C2-25804820EDAC}">
            <c15:filteredBarSeries>
              <c15:ser>
                <c:idx val="0"/>
                <c:order val="0"/>
                <c:tx>
                  <c:strRef>
                    <c:extLst>
                      <c:ext uri="{02D57815-91ED-43cb-92C2-25804820EDAC}">
                        <c15:formulaRef>
                          <c15:sqref>Hoja1!$A$3</c15:sqref>
                        </c15:formulaRef>
                      </c:ext>
                    </c:extLst>
                    <c:strCache>
                      <c:ptCount val="1"/>
                      <c:pt idx="0">
                        <c:v>EE.UU.</c:v>
                      </c:pt>
                    </c:strCache>
                  </c:strRef>
                </c:tx>
                <c:spPr>
                  <a:solidFill>
                    <a:schemeClr val="accent1"/>
                  </a:solidFill>
                  <a:ln>
                    <a:noFill/>
                  </a:ln>
                  <a:effectLst/>
                </c:spPr>
                <c:invertIfNegative val="0"/>
                <c:cat>
                  <c:strRef>
                    <c:extLst>
                      <c:ext uri="{02D57815-91ED-43cb-92C2-25804820EDAC}">
                        <c15:formulaRef>
                          <c15:sqref>Hoja1!$C$2:$F$2</c15:sqref>
                        </c15:formulaRef>
                      </c:ext>
                    </c:extLst>
                    <c:strCache>
                      <c:ptCount val="4"/>
                      <c:pt idx="0">
                        <c:v>Mar.24</c:v>
                      </c:pt>
                      <c:pt idx="1">
                        <c:v>Jun.24</c:v>
                      </c:pt>
                      <c:pt idx="2">
                        <c:v>Sep.24</c:v>
                      </c:pt>
                      <c:pt idx="3">
                        <c:v>Dic.24</c:v>
                      </c:pt>
                    </c:strCache>
                  </c:strRef>
                </c:cat>
                <c:val>
                  <c:numRef>
                    <c:extLst>
                      <c:ext uri="{02D57815-91ED-43cb-92C2-25804820EDAC}">
                        <c15:formulaRef>
                          <c15:sqref>Hoja1!$B$3:$C$3</c15:sqref>
                        </c15:formulaRef>
                      </c:ext>
                    </c:extLst>
                    <c:numCache>
                      <c:formatCode>0.0</c:formatCode>
                      <c:ptCount val="2"/>
                      <c:pt idx="0">
                        <c:v>0.78881870338747273</c:v>
                      </c:pt>
                      <c:pt idx="1">
                        <c:v>0.40460615140720524</c:v>
                      </c:pt>
                    </c:numCache>
                  </c:numRef>
                </c:val>
                <c:extLst>
                  <c:ext xmlns:c16="http://schemas.microsoft.com/office/drawing/2014/chart" uri="{C3380CC4-5D6E-409C-BE32-E72D297353CC}">
                    <c16:uniqueId val="{00000006-7163-4EA0-9318-FD92C8D6CA4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Hoja1!$A$4</c15:sqref>
                        </c15:formulaRef>
                      </c:ext>
                    </c:extLst>
                    <c:strCache>
                      <c:ptCount val="1"/>
                      <c:pt idx="0">
                        <c:v>SS.CC.</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Hoja1!$C$2:$F$2</c15:sqref>
                        </c15:formulaRef>
                      </c:ext>
                    </c:extLst>
                    <c:strCache>
                      <c:ptCount val="4"/>
                      <c:pt idx="0">
                        <c:v>Mar.24</c:v>
                      </c:pt>
                      <c:pt idx="1">
                        <c:v>Jun.24</c:v>
                      </c:pt>
                      <c:pt idx="2">
                        <c:v>Sep.24</c:v>
                      </c:pt>
                      <c:pt idx="3">
                        <c:v>Dic.24</c:v>
                      </c:pt>
                    </c:strCache>
                  </c:strRef>
                </c:cat>
                <c:val>
                  <c:numRef>
                    <c:extLst xmlns:c15="http://schemas.microsoft.com/office/drawing/2012/chart">
                      <c:ext xmlns:c15="http://schemas.microsoft.com/office/drawing/2012/chart" uri="{02D57815-91ED-43cb-92C2-25804820EDAC}">
                        <c15:formulaRef>
                          <c15:sqref>Hoja1!$B$4:$C$4</c15:sqref>
                        </c15:formulaRef>
                      </c:ext>
                    </c:extLst>
                    <c:numCache>
                      <c:formatCode>0.0</c:formatCode>
                      <c:ptCount val="2"/>
                      <c:pt idx="0">
                        <c:v>0.62611382413513272</c:v>
                      </c:pt>
                      <c:pt idx="1">
                        <c:v>0.89628796009166845</c:v>
                      </c:pt>
                    </c:numCache>
                  </c:numRef>
                </c:val>
                <c:extLst xmlns:c15="http://schemas.microsoft.com/office/drawing/2012/chart">
                  <c:ext xmlns:c16="http://schemas.microsoft.com/office/drawing/2014/chart" uri="{C3380CC4-5D6E-409C-BE32-E72D297353CC}">
                    <c16:uniqueId val="{00000007-7163-4EA0-9318-FD92C8D6CA47}"/>
                  </c:ext>
                </c:extLst>
              </c15:ser>
            </c15:filteredBarSeries>
          </c:ext>
        </c:extLst>
      </c:barChart>
      <c:lineChart>
        <c:grouping val="stacked"/>
        <c:varyColors val="0"/>
        <c:ser>
          <c:idx val="5"/>
          <c:order val="5"/>
          <c:tx>
            <c:strRef>
              <c:f>Hoja1!$A$7</c:f>
              <c:strCache>
                <c:ptCount val="1"/>
                <c:pt idx="0">
                  <c:v>IPoM Dic.24</c:v>
                </c:pt>
              </c:strCache>
            </c:strRef>
          </c:tx>
          <c:spPr>
            <a:ln w="25400" cap="rnd">
              <a:noFill/>
              <a:round/>
            </a:ln>
            <a:effectLst/>
          </c:spPr>
          <c:marker>
            <c:symbol val="diamond"/>
            <c:size val="8"/>
            <c:spPr>
              <a:solidFill>
                <a:schemeClr val="accent2">
                  <a:lumMod val="60000"/>
                  <a:lumOff val="40000"/>
                </a:schemeClr>
              </a:solidFill>
              <a:ln w="9525">
                <a:solidFill>
                  <a:schemeClr val="accent6"/>
                </a:solidFill>
              </a:ln>
              <a:effectLst/>
            </c:spPr>
          </c:marker>
          <c:dPt>
            <c:idx val="0"/>
            <c:marker>
              <c:symbol val="diamond"/>
              <c:size val="8"/>
              <c:spPr>
                <a:solidFill>
                  <a:schemeClr val="accent2">
                    <a:lumMod val="60000"/>
                    <a:lumOff val="40000"/>
                    <a:alpha val="0"/>
                  </a:schemeClr>
                </a:solidFill>
                <a:ln w="9525">
                  <a:noFill/>
                </a:ln>
                <a:effectLst/>
              </c:spPr>
            </c:marker>
            <c:bubble3D val="0"/>
            <c:extLst>
              <c:ext xmlns:c16="http://schemas.microsoft.com/office/drawing/2014/chart" uri="{C3380CC4-5D6E-409C-BE32-E72D297353CC}">
                <c16:uniqueId val="{00000001-7163-4EA0-9318-FD92C8D6CA47}"/>
              </c:ext>
            </c:extLst>
          </c:dPt>
          <c:dPt>
            <c:idx val="1"/>
            <c:marker>
              <c:symbol val="diamond"/>
              <c:size val="8"/>
              <c:spPr>
                <a:solidFill>
                  <a:schemeClr val="accent2">
                    <a:lumMod val="60000"/>
                    <a:lumOff val="40000"/>
                    <a:alpha val="0"/>
                  </a:schemeClr>
                </a:solidFill>
                <a:ln w="9525">
                  <a:noFill/>
                </a:ln>
                <a:effectLst/>
              </c:spPr>
            </c:marker>
            <c:bubble3D val="0"/>
            <c:extLst>
              <c:ext xmlns:c16="http://schemas.microsoft.com/office/drawing/2014/chart" uri="{C3380CC4-5D6E-409C-BE32-E72D297353CC}">
                <c16:uniqueId val="{00000002-7163-4EA0-9318-FD92C8D6CA47}"/>
              </c:ext>
            </c:extLst>
          </c:dPt>
          <c:dPt>
            <c:idx val="2"/>
            <c:marker>
              <c:symbol val="diamond"/>
              <c:size val="8"/>
              <c:spPr>
                <a:solidFill>
                  <a:schemeClr val="accent2">
                    <a:lumMod val="60000"/>
                    <a:lumOff val="40000"/>
                    <a:alpha val="0"/>
                  </a:schemeClr>
                </a:solidFill>
                <a:ln w="9525">
                  <a:noFill/>
                </a:ln>
                <a:effectLst/>
              </c:spPr>
            </c:marker>
            <c:bubble3D val="0"/>
            <c:extLst>
              <c:ext xmlns:c16="http://schemas.microsoft.com/office/drawing/2014/chart" uri="{C3380CC4-5D6E-409C-BE32-E72D297353CC}">
                <c16:uniqueId val="{00000003-7163-4EA0-9318-FD92C8D6CA47}"/>
              </c:ext>
            </c:extLst>
          </c:dPt>
          <c:dPt>
            <c:idx val="3"/>
            <c:marker>
              <c:symbol val="diamond"/>
              <c:size val="8"/>
              <c:spPr>
                <a:solidFill>
                  <a:schemeClr val="accent2">
                    <a:lumMod val="60000"/>
                    <a:lumOff val="40000"/>
                  </a:schemeClr>
                </a:solidFill>
                <a:ln w="9525">
                  <a:solidFill>
                    <a:schemeClr val="tx1"/>
                  </a:solidFill>
                </a:ln>
                <a:effectLst/>
              </c:spPr>
            </c:marker>
            <c:bubble3D val="0"/>
            <c:extLst>
              <c:ext xmlns:c16="http://schemas.microsoft.com/office/drawing/2014/chart" uri="{C3380CC4-5D6E-409C-BE32-E72D297353CC}">
                <c16:uniqueId val="{00000004-7163-4EA0-9318-FD92C8D6CA47}"/>
              </c:ext>
            </c:extLst>
          </c:dPt>
          <c:cat>
            <c:strRef>
              <c:f>Hoja1!$C$2:$F$2</c:f>
              <c:strCache>
                <c:ptCount val="4"/>
                <c:pt idx="0">
                  <c:v>Mar.24</c:v>
                </c:pt>
                <c:pt idx="1">
                  <c:v>Jun.24</c:v>
                </c:pt>
                <c:pt idx="2">
                  <c:v>Sep.24</c:v>
                </c:pt>
                <c:pt idx="3">
                  <c:v>Dic.24</c:v>
                </c:pt>
              </c:strCache>
            </c:strRef>
          </c:cat>
          <c:val>
            <c:numRef>
              <c:f>Hoja1!$C$7:$F$7</c:f>
              <c:numCache>
                <c:formatCode>General</c:formatCode>
                <c:ptCount val="4"/>
                <c:pt idx="3">
                  <c:v>0.80561978228816944</c:v>
                </c:pt>
              </c:numCache>
            </c:numRef>
          </c:val>
          <c:smooth val="0"/>
          <c:extLst>
            <c:ext xmlns:c16="http://schemas.microsoft.com/office/drawing/2014/chart" uri="{C3380CC4-5D6E-409C-BE32-E72D297353CC}">
              <c16:uniqueId val="{00000005-7163-4EA0-9318-FD92C8D6CA47}"/>
            </c:ext>
          </c:extLst>
        </c:ser>
        <c:dLbls>
          <c:showLegendKey val="0"/>
          <c:showVal val="0"/>
          <c:showCatName val="0"/>
          <c:showSerName val="0"/>
          <c:showPercent val="0"/>
          <c:showBubbleSize val="0"/>
        </c:dLbls>
        <c:marker val="1"/>
        <c:smooth val="0"/>
        <c:axId val="730404271"/>
        <c:axId val="830444335"/>
        <c:extLst>
          <c:ext xmlns:c15="http://schemas.microsoft.com/office/drawing/2012/chart" uri="{02D57815-91ED-43cb-92C2-25804820EDAC}">
            <c15:filteredLineSeries>
              <c15:ser>
                <c:idx val="3"/>
                <c:order val="3"/>
                <c:tx>
                  <c:strRef>
                    <c:extLst>
                      <c:ext uri="{02D57815-91ED-43cb-92C2-25804820EDAC}">
                        <c15:formulaRef>
                          <c15:sqref>Hoja1!$A$6</c15:sqref>
                        </c15:formulaRef>
                      </c:ext>
                    </c:extLst>
                    <c:strCache>
                      <c:ptCount val="1"/>
                      <c:pt idx="0">
                        <c:v>IPoM Dic.24</c:v>
                      </c:pt>
                    </c:strCache>
                  </c:strRef>
                </c:tx>
                <c:spPr>
                  <a:ln w="28575" cap="rnd">
                    <a:solidFill>
                      <a:schemeClr val="tx1">
                        <a:alpha val="0"/>
                      </a:schemeClr>
                    </a:solidFill>
                    <a:round/>
                  </a:ln>
                  <a:effectLst/>
                </c:spPr>
                <c:marker>
                  <c:symbol val="diamond"/>
                  <c:size val="7"/>
                  <c:spPr>
                    <a:solidFill>
                      <a:schemeClr val="accent1"/>
                    </a:solidFill>
                    <a:ln w="9525">
                      <a:solidFill>
                        <a:schemeClr val="tx1"/>
                      </a:solidFill>
                    </a:ln>
                    <a:effectLst/>
                  </c:spPr>
                </c:marker>
                <c:cat>
                  <c:strRef>
                    <c:extLst>
                      <c:ext uri="{02D57815-91ED-43cb-92C2-25804820EDAC}">
                        <c15:formulaRef>
                          <c15:sqref>Hoja1!$C$2:$F$2</c15:sqref>
                        </c15:formulaRef>
                      </c:ext>
                    </c:extLst>
                    <c:strCache>
                      <c:ptCount val="4"/>
                      <c:pt idx="0">
                        <c:v>Mar.24</c:v>
                      </c:pt>
                      <c:pt idx="1">
                        <c:v>Jun.24</c:v>
                      </c:pt>
                      <c:pt idx="2">
                        <c:v>Sep.24</c:v>
                      </c:pt>
                      <c:pt idx="3">
                        <c:v>Dic.24</c:v>
                      </c:pt>
                    </c:strCache>
                  </c:strRef>
                </c:cat>
                <c:val>
                  <c:numRef>
                    <c:extLst>
                      <c:ext uri="{02D57815-91ED-43cb-92C2-25804820EDAC}">
                        <c15:formulaRef>
                          <c15:sqref>Hoja1!$B$6:$C$6</c15:sqref>
                        </c15:formulaRef>
                      </c:ext>
                    </c:extLst>
                    <c:numCache>
                      <c:formatCode>General</c:formatCode>
                      <c:ptCount val="2"/>
                    </c:numCache>
                  </c:numRef>
                </c:val>
                <c:smooth val="0"/>
                <c:extLst>
                  <c:ext xmlns:c16="http://schemas.microsoft.com/office/drawing/2014/chart" uri="{C3380CC4-5D6E-409C-BE32-E72D297353CC}">
                    <c16:uniqueId val="{00000008-7163-4EA0-9318-FD92C8D6CA4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Hoja1!$A$7</c15:sqref>
                        </c15:formulaRef>
                      </c:ext>
                    </c:extLst>
                    <c:strCache>
                      <c:ptCount val="1"/>
                      <c:pt idx="0">
                        <c:v>IPoM Dic.24</c:v>
                      </c:pt>
                    </c:strCache>
                  </c:strRef>
                </c:tx>
                <c:spPr>
                  <a:ln w="28575" cap="rnd">
                    <a:solidFill>
                      <a:schemeClr val="tx1">
                        <a:alpha val="0"/>
                      </a:schemeClr>
                    </a:solidFill>
                    <a:round/>
                  </a:ln>
                  <a:effectLst/>
                </c:spPr>
                <c:marker>
                  <c:symbol val="diamond"/>
                  <c:size val="7"/>
                  <c:spPr>
                    <a:solidFill>
                      <a:schemeClr val="accent2"/>
                    </a:solidFill>
                    <a:ln w="9525">
                      <a:solidFill>
                        <a:schemeClr val="tx1"/>
                      </a:solidFill>
                    </a:ln>
                    <a:effectLst/>
                  </c:spPr>
                </c:marker>
                <c:cat>
                  <c:strRef>
                    <c:extLst xmlns:c15="http://schemas.microsoft.com/office/drawing/2012/chart">
                      <c:ext xmlns:c15="http://schemas.microsoft.com/office/drawing/2012/chart" uri="{02D57815-91ED-43cb-92C2-25804820EDAC}">
                        <c15:formulaRef>
                          <c15:sqref>Hoja1!$C$2:$F$2</c15:sqref>
                        </c15:formulaRef>
                      </c:ext>
                    </c:extLst>
                    <c:strCache>
                      <c:ptCount val="4"/>
                      <c:pt idx="0">
                        <c:v>Mar.24</c:v>
                      </c:pt>
                      <c:pt idx="1">
                        <c:v>Jun.24</c:v>
                      </c:pt>
                      <c:pt idx="2">
                        <c:v>Sep.24</c:v>
                      </c:pt>
                      <c:pt idx="3">
                        <c:v>Dic.24</c:v>
                      </c:pt>
                    </c:strCache>
                  </c:strRef>
                </c:cat>
                <c:val>
                  <c:numRef>
                    <c:extLst xmlns:c15="http://schemas.microsoft.com/office/drawing/2012/chart">
                      <c:ext xmlns:c15="http://schemas.microsoft.com/office/drawing/2012/chart" uri="{02D57815-91ED-43cb-92C2-25804820EDAC}">
                        <c15:formulaRef>
                          <c15:sqref>Hoja1!$B$7:$C$7</c15:sqref>
                        </c15:formulaRef>
                      </c:ext>
                    </c:extLst>
                    <c:numCache>
                      <c:formatCode>General</c:formatCode>
                      <c:ptCount val="2"/>
                    </c:numCache>
                  </c:numRef>
                </c:val>
                <c:smooth val="0"/>
                <c:extLst xmlns:c15="http://schemas.microsoft.com/office/drawing/2012/chart">
                  <c:ext xmlns:c16="http://schemas.microsoft.com/office/drawing/2014/chart" uri="{C3380CC4-5D6E-409C-BE32-E72D297353CC}">
                    <c16:uniqueId val="{00000009-7163-4EA0-9318-FD92C8D6CA47}"/>
                  </c:ext>
                </c:extLst>
              </c15:ser>
            </c15:filteredLineSeries>
          </c:ext>
        </c:extLst>
      </c:lineChart>
      <c:catAx>
        <c:axId val="730404271"/>
        <c:scaling>
          <c:orientation val="minMax"/>
        </c:scaling>
        <c:delete val="0"/>
        <c:axPos val="b"/>
        <c:numFmt formatCode="General" sourceLinked="1"/>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830444335"/>
        <c:crosses val="autoZero"/>
        <c:auto val="1"/>
        <c:lblAlgn val="ctr"/>
        <c:lblOffset val="100"/>
        <c:noMultiLvlLbl val="0"/>
      </c:catAx>
      <c:valAx>
        <c:axId val="830444335"/>
        <c:scaling>
          <c:orientation val="minMax"/>
          <c:max val="1.5"/>
          <c:min val="0"/>
        </c:scaling>
        <c:delete val="0"/>
        <c:axPos val="l"/>
        <c:numFmt formatCode="0.0" sourceLinked="1"/>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730404271"/>
        <c:crosses val="autoZero"/>
        <c:crossBetween val="between"/>
        <c:majorUnit val="0.30000000000000004"/>
      </c:valAx>
      <c:spPr>
        <a:noFill/>
        <a:ln w="25400">
          <a:noFill/>
        </a:ln>
        <a:effectLst/>
        <a:extLst>
          <a:ext uri="{909E8E84-426E-40DD-AFC4-6F175D3DCCD1}">
            <a14:hiddenFill xmlns:a14="http://schemas.microsoft.com/office/drawing/2010/main">
              <a:noFill/>
            </a14:hiddenFill>
          </a:ext>
        </a:extLst>
      </c:spPr>
    </c:plotArea>
    <c:legend>
      <c:legendPos val="b"/>
      <c:legendEntry>
        <c:idx val="1"/>
        <c:txPr>
          <a:bodyPr rot="0" spcFirstLastPara="1" vertOverflow="ellipsis" vert="horz" wrap="square" anchor="ctr" anchorCtr="1"/>
          <a:lstStyle/>
          <a:p>
            <a:pPr>
              <a:defRPr sz="1400" b="0" i="0" u="none" strike="noStrike" kern="1200" baseline="0">
                <a:ln>
                  <a:noFill/>
                </a:ln>
                <a:solidFill>
                  <a:srgbClr val="000000"/>
                </a:solidFill>
                <a:latin typeface="Calibri Light" panose="020F0302020204030204" pitchFamily="34" charset="0"/>
                <a:ea typeface="+mn-ea"/>
                <a:cs typeface="+mn-cs"/>
              </a:defRPr>
            </a:pPr>
            <a:endParaRPr lang="es-CL"/>
          </a:p>
        </c:txPr>
      </c:legendEntry>
      <c:layout>
        <c:manualLayout>
          <c:xMode val="edge"/>
          <c:yMode val="edge"/>
          <c:x val="0.10580611030286999"/>
          <c:y val="0"/>
          <c:w val="0.89419388969712998"/>
          <c:h val="6.843880936608164E-2"/>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8326230392202"/>
          <c:y val="3.1392213923296323E-2"/>
          <c:w val="0.83391053371744972"/>
          <c:h val="0.86766504480841433"/>
        </c:manualLayout>
      </c:layout>
      <c:lineChart>
        <c:grouping val="standard"/>
        <c:varyColors val="0"/>
        <c:ser>
          <c:idx val="0"/>
          <c:order val="0"/>
          <c:tx>
            <c:strRef>
              <c:f>'G.I.1'!$B$1</c:f>
              <c:strCache>
                <c:ptCount val="1"/>
                <c:pt idx="0">
                  <c:v>EPU (1)</c:v>
                </c:pt>
              </c:strCache>
            </c:strRef>
          </c:tx>
          <c:spPr>
            <a:ln w="19050" cap="rnd">
              <a:solidFill>
                <a:schemeClr val="accent1"/>
              </a:solidFill>
              <a:round/>
            </a:ln>
            <a:effectLst/>
          </c:spPr>
          <c:marker>
            <c:symbol val="none"/>
          </c:marker>
          <c:cat>
            <c:numRef>
              <c:f>'G.I.1'!$A$2:$A$111</c:f>
              <c:numCache>
                <c:formatCode>m/d/yyyy</c:formatCode>
                <c:ptCount val="11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numCache>
            </c:numRef>
          </c:cat>
          <c:val>
            <c:numRef>
              <c:f>'G.I.1'!$B$2:$B$111</c:f>
              <c:numCache>
                <c:formatCode>General</c:formatCode>
                <c:ptCount val="110"/>
                <c:pt idx="0">
                  <c:v>149.49686830938057</c:v>
                </c:pt>
                <c:pt idx="1">
                  <c:v>155.7549331706069</c:v>
                </c:pt>
                <c:pt idx="2">
                  <c:v>166.14839097959342</c:v>
                </c:pt>
                <c:pt idx="3">
                  <c:v>144.54250287293789</c:v>
                </c:pt>
                <c:pt idx="4">
                  <c:v>132.77012489551959</c:v>
                </c:pt>
                <c:pt idx="5">
                  <c:v>243.3265962082757</c:v>
                </c:pt>
                <c:pt idx="6">
                  <c:v>236.5105757112587</c:v>
                </c:pt>
                <c:pt idx="7">
                  <c:v>143.46436994339595</c:v>
                </c:pt>
                <c:pt idx="8">
                  <c:v>149.02680652257831</c:v>
                </c:pt>
                <c:pt idx="9">
                  <c:v>134.09422716835587</c:v>
                </c:pt>
                <c:pt idx="10">
                  <c:v>251.30675267028931</c:v>
                </c:pt>
                <c:pt idx="11">
                  <c:v>222.3177815931505</c:v>
                </c:pt>
                <c:pt idx="12">
                  <c:v>265.7668385737137</c:v>
                </c:pt>
                <c:pt idx="13">
                  <c:v>202.01731685953987</c:v>
                </c:pt>
                <c:pt idx="14">
                  <c:v>235.36370913955332</c:v>
                </c:pt>
                <c:pt idx="15">
                  <c:v>181.17933164547247</c:v>
                </c:pt>
                <c:pt idx="16">
                  <c:v>165.91198571786774</c:v>
                </c:pt>
                <c:pt idx="17">
                  <c:v>169.6049249486137</c:v>
                </c:pt>
                <c:pt idx="18">
                  <c:v>149.18562600449573</c:v>
                </c:pt>
                <c:pt idx="19">
                  <c:v>140.93601262252199</c:v>
                </c:pt>
                <c:pt idx="20">
                  <c:v>157.32442528998246</c:v>
                </c:pt>
                <c:pt idx="21">
                  <c:v>150.45022191715074</c:v>
                </c:pt>
                <c:pt idx="22">
                  <c:v>155.75112136214779</c:v>
                </c:pt>
                <c:pt idx="23">
                  <c:v>149.42171166975663</c:v>
                </c:pt>
                <c:pt idx="24">
                  <c:v>151.57125468770366</c:v>
                </c:pt>
                <c:pt idx="25">
                  <c:v>124.73604684089446</c:v>
                </c:pt>
                <c:pt idx="26">
                  <c:v>168.4137768853526</c:v>
                </c:pt>
                <c:pt idx="27">
                  <c:v>157.60671193016788</c:v>
                </c:pt>
                <c:pt idx="28">
                  <c:v>175.85825692148785</c:v>
                </c:pt>
                <c:pt idx="29">
                  <c:v>178.29741510783083</c:v>
                </c:pt>
                <c:pt idx="30">
                  <c:v>223.66963733724609</c:v>
                </c:pt>
                <c:pt idx="31">
                  <c:v>179.89739213473641</c:v>
                </c:pt>
                <c:pt idx="32">
                  <c:v>195.8893721245347</c:v>
                </c:pt>
                <c:pt idx="33">
                  <c:v>221.67303100013268</c:v>
                </c:pt>
                <c:pt idx="34">
                  <c:v>247.1760506316574</c:v>
                </c:pt>
                <c:pt idx="35">
                  <c:v>270.76432299287814</c:v>
                </c:pt>
                <c:pt idx="36">
                  <c:v>263.21403120464834</c:v>
                </c:pt>
                <c:pt idx="37">
                  <c:v>205.59126331100134</c:v>
                </c:pt>
                <c:pt idx="38">
                  <c:v>250.91007881885517</c:v>
                </c:pt>
                <c:pt idx="39">
                  <c:v>191.50628594784465</c:v>
                </c:pt>
                <c:pt idx="40">
                  <c:v>241.38042665657136</c:v>
                </c:pt>
                <c:pt idx="41">
                  <c:v>316.43269391973973</c:v>
                </c:pt>
                <c:pt idx="42">
                  <c:v>262.09320767587212</c:v>
                </c:pt>
                <c:pt idx="43">
                  <c:v>317.6934073038617</c:v>
                </c:pt>
                <c:pt idx="44">
                  <c:v>273.72170325347525</c:v>
                </c:pt>
                <c:pt idx="45">
                  <c:v>258.30676310500343</c:v>
                </c:pt>
                <c:pt idx="46">
                  <c:v>253.35125593838546</c:v>
                </c:pt>
                <c:pt idx="47">
                  <c:v>265.98433396499149</c:v>
                </c:pt>
                <c:pt idx="48">
                  <c:v>227.88684930908389</c:v>
                </c:pt>
                <c:pt idx="49">
                  <c:v>230.43055291156523</c:v>
                </c:pt>
                <c:pt idx="50">
                  <c:v>356.86976636383446</c:v>
                </c:pt>
                <c:pt idx="51">
                  <c:v>358.83453912342731</c:v>
                </c:pt>
                <c:pt idx="52">
                  <c:v>431.57159335663465</c:v>
                </c:pt>
                <c:pt idx="53">
                  <c:v>328.64842129493252</c:v>
                </c:pt>
                <c:pt idx="54">
                  <c:v>352.16716695330331</c:v>
                </c:pt>
                <c:pt idx="55">
                  <c:v>301.53348577166264</c:v>
                </c:pt>
                <c:pt idx="56">
                  <c:v>289.89924232568262</c:v>
                </c:pt>
                <c:pt idx="57">
                  <c:v>307.62362393943948</c:v>
                </c:pt>
                <c:pt idx="58">
                  <c:v>368.2544442572227</c:v>
                </c:pt>
                <c:pt idx="59">
                  <c:v>295.50189598062104</c:v>
                </c:pt>
                <c:pt idx="60">
                  <c:v>280.3907547734305</c:v>
                </c:pt>
                <c:pt idx="61">
                  <c:v>215.3512690582773</c:v>
                </c:pt>
                <c:pt idx="62">
                  <c:v>215.22095656548993</c:v>
                </c:pt>
                <c:pt idx="63">
                  <c:v>199.30939457825096</c:v>
                </c:pt>
                <c:pt idx="64">
                  <c:v>190.25419192285707</c:v>
                </c:pt>
                <c:pt idx="65">
                  <c:v>178.80952142330466</c:v>
                </c:pt>
                <c:pt idx="66">
                  <c:v>205.54849457115904</c:v>
                </c:pt>
                <c:pt idx="67">
                  <c:v>216.35931169111572</c:v>
                </c:pt>
                <c:pt idx="68">
                  <c:v>205.34779697247228</c:v>
                </c:pt>
                <c:pt idx="69">
                  <c:v>195.14062490250211</c:v>
                </c:pt>
                <c:pt idx="70">
                  <c:v>227.90669882487376</c:v>
                </c:pt>
                <c:pt idx="71">
                  <c:v>265.94831158424103</c:v>
                </c:pt>
                <c:pt idx="72">
                  <c:v>231.82948466070238</c:v>
                </c:pt>
                <c:pt idx="73">
                  <c:v>191.77026898809112</c:v>
                </c:pt>
                <c:pt idx="74">
                  <c:v>329.92360848157711</c:v>
                </c:pt>
                <c:pt idx="75">
                  <c:v>302.8412988922405</c:v>
                </c:pt>
                <c:pt idx="76">
                  <c:v>291.19753170411622</c:v>
                </c:pt>
                <c:pt idx="77">
                  <c:v>275.28889147696555</c:v>
                </c:pt>
                <c:pt idx="78">
                  <c:v>317.16138793904435</c:v>
                </c:pt>
                <c:pt idx="79">
                  <c:v>256.99865325705207</c:v>
                </c:pt>
                <c:pt idx="80">
                  <c:v>281.86492361843864</c:v>
                </c:pt>
                <c:pt idx="81">
                  <c:v>301.13239025706429</c:v>
                </c:pt>
                <c:pt idx="82">
                  <c:v>332.20508853527696</c:v>
                </c:pt>
                <c:pt idx="83">
                  <c:v>263.2473616744507</c:v>
                </c:pt>
                <c:pt idx="84">
                  <c:v>247.09707167634508</c:v>
                </c:pt>
                <c:pt idx="85">
                  <c:v>243.23037244483538</c:v>
                </c:pt>
                <c:pt idx="86">
                  <c:v>310.58031188643247</c:v>
                </c:pt>
                <c:pt idx="87">
                  <c:v>231.63011021101983</c:v>
                </c:pt>
                <c:pt idx="88">
                  <c:v>228.44359938679838</c:v>
                </c:pt>
                <c:pt idx="89">
                  <c:v>229.74536588482644</c:v>
                </c:pt>
                <c:pt idx="90">
                  <c:v>226.33462970980702</c:v>
                </c:pt>
                <c:pt idx="91">
                  <c:v>210.91670055468924</c:v>
                </c:pt>
                <c:pt idx="92">
                  <c:v>243.9402131915551</c:v>
                </c:pt>
                <c:pt idx="93">
                  <c:v>225.89196820536517</c:v>
                </c:pt>
                <c:pt idx="94">
                  <c:v>246.52665780599872</c:v>
                </c:pt>
                <c:pt idx="95">
                  <c:v>255.55434554080182</c:v>
                </c:pt>
                <c:pt idx="96">
                  <c:v>229.47336508504023</c:v>
                </c:pt>
                <c:pt idx="97">
                  <c:v>197.12968551987828</c:v>
                </c:pt>
                <c:pt idx="98">
                  <c:v>176.89156022174799</c:v>
                </c:pt>
                <c:pt idx="99">
                  <c:v>185.57159416120365</c:v>
                </c:pt>
                <c:pt idx="100">
                  <c:v>202.91938334101764</c:v>
                </c:pt>
                <c:pt idx="101">
                  <c:v>214.72508933901352</c:v>
                </c:pt>
                <c:pt idx="102">
                  <c:v>232.21567882897082</c:v>
                </c:pt>
                <c:pt idx="103">
                  <c:v>225.37832540237943</c:v>
                </c:pt>
                <c:pt idx="104">
                  <c:v>223.00710448148533</c:v>
                </c:pt>
                <c:pt idx="105">
                  <c:v>223.6408690464788</c:v>
                </c:pt>
                <c:pt idx="106">
                  <c:v>365.20600884847283</c:v>
                </c:pt>
                <c:pt idx="107">
                  <c:v>377.0736751488663</c:v>
                </c:pt>
                <c:pt idx="108">
                  <c:v>429.83056496764726</c:v>
                </c:pt>
              </c:numCache>
            </c:numRef>
          </c:val>
          <c:smooth val="0"/>
          <c:extLst>
            <c:ext xmlns:c16="http://schemas.microsoft.com/office/drawing/2014/chart" uri="{C3380CC4-5D6E-409C-BE32-E72D297353CC}">
              <c16:uniqueId val="{00000000-9C78-41C9-8B93-9F19440239C2}"/>
            </c:ext>
          </c:extLst>
        </c:ser>
        <c:ser>
          <c:idx val="1"/>
          <c:order val="1"/>
          <c:tx>
            <c:strRef>
              <c:f>'G.I.1'!$C$1</c:f>
              <c:strCache>
                <c:ptCount val="1"/>
                <c:pt idx="0">
                  <c:v>TPU (2)</c:v>
                </c:pt>
              </c:strCache>
            </c:strRef>
          </c:tx>
          <c:spPr>
            <a:ln w="19050" cap="rnd">
              <a:solidFill>
                <a:schemeClr val="accent2"/>
              </a:solidFill>
              <a:round/>
            </a:ln>
            <a:effectLst/>
          </c:spPr>
          <c:marker>
            <c:symbol val="none"/>
          </c:marker>
          <c:cat>
            <c:numRef>
              <c:f>'G.I.1'!$A$2:$A$111</c:f>
              <c:numCache>
                <c:formatCode>m/d/yyyy</c:formatCode>
                <c:ptCount val="11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numCache>
            </c:numRef>
          </c:cat>
          <c:val>
            <c:numRef>
              <c:f>'G.I.1'!$C$2:$C$111</c:f>
              <c:numCache>
                <c:formatCode>0.00</c:formatCode>
                <c:ptCount val="110"/>
                <c:pt idx="0">
                  <c:v>36.03343903142116</c:v>
                </c:pt>
                <c:pt idx="1">
                  <c:v>32.207949679815087</c:v>
                </c:pt>
                <c:pt idx="2">
                  <c:v>54.326736515327902</c:v>
                </c:pt>
                <c:pt idx="3">
                  <c:v>46.850408110976907</c:v>
                </c:pt>
                <c:pt idx="4">
                  <c:v>57.42132900154887</c:v>
                </c:pt>
                <c:pt idx="5">
                  <c:v>74.691304723253609</c:v>
                </c:pt>
                <c:pt idx="6">
                  <c:v>46.107946840249525</c:v>
                </c:pt>
                <c:pt idx="7">
                  <c:v>43.670195091849813</c:v>
                </c:pt>
                <c:pt idx="8">
                  <c:v>44.24597484534393</c:v>
                </c:pt>
                <c:pt idx="9">
                  <c:v>50.460196996609078</c:v>
                </c:pt>
                <c:pt idx="10">
                  <c:v>111.29687126821113</c:v>
                </c:pt>
                <c:pt idx="11">
                  <c:v>105.83833809195629</c:v>
                </c:pt>
                <c:pt idx="12">
                  <c:v>166.42099757500833</c:v>
                </c:pt>
                <c:pt idx="13">
                  <c:v>122.70261730475538</c:v>
                </c:pt>
                <c:pt idx="14">
                  <c:v>90.582183986526459</c:v>
                </c:pt>
                <c:pt idx="15">
                  <c:v>97.092212706632139</c:v>
                </c:pt>
                <c:pt idx="16">
                  <c:v>54.455914385831981</c:v>
                </c:pt>
                <c:pt idx="17">
                  <c:v>60.115497491243019</c:v>
                </c:pt>
                <c:pt idx="18">
                  <c:v>65.977351058591822</c:v>
                </c:pt>
                <c:pt idx="19">
                  <c:v>54.825644571767263</c:v>
                </c:pt>
                <c:pt idx="20">
                  <c:v>51.304181051016485</c:v>
                </c:pt>
                <c:pt idx="21">
                  <c:v>47.737444057682751</c:v>
                </c:pt>
                <c:pt idx="22">
                  <c:v>44.029494456527509</c:v>
                </c:pt>
                <c:pt idx="23">
                  <c:v>46.752103844673009</c:v>
                </c:pt>
                <c:pt idx="24">
                  <c:v>73.21468799279117</c:v>
                </c:pt>
                <c:pt idx="25">
                  <c:v>57.029655420818827</c:v>
                </c:pt>
                <c:pt idx="26">
                  <c:v>260.55564275623919</c:v>
                </c:pt>
                <c:pt idx="27">
                  <c:v>174.20814479638008</c:v>
                </c:pt>
                <c:pt idx="28">
                  <c:v>152.24991541671366</c:v>
                </c:pt>
                <c:pt idx="29">
                  <c:v>228.62316790221269</c:v>
                </c:pt>
                <c:pt idx="30">
                  <c:v>246.38180565127499</c:v>
                </c:pt>
                <c:pt idx="31">
                  <c:v>225.82880905625507</c:v>
                </c:pt>
                <c:pt idx="32">
                  <c:v>150.10885756846568</c:v>
                </c:pt>
                <c:pt idx="33">
                  <c:v>155.20703315786616</c:v>
                </c:pt>
                <c:pt idx="34">
                  <c:v>144.83103046445814</c:v>
                </c:pt>
                <c:pt idx="35">
                  <c:v>164.64574417498812</c:v>
                </c:pt>
                <c:pt idx="36">
                  <c:v>141.71077343349836</c:v>
                </c:pt>
                <c:pt idx="37">
                  <c:v>127.47170749906726</c:v>
                </c:pt>
                <c:pt idx="38">
                  <c:v>94.097917734196685</c:v>
                </c:pt>
                <c:pt idx="39">
                  <c:v>91.15902184922588</c:v>
                </c:pt>
                <c:pt idx="40">
                  <c:v>189.79333614508647</c:v>
                </c:pt>
                <c:pt idx="41">
                  <c:v>266.00452355197166</c:v>
                </c:pt>
                <c:pt idx="42">
                  <c:v>145.11464573435239</c:v>
                </c:pt>
                <c:pt idx="43">
                  <c:v>254.22015566562214</c:v>
                </c:pt>
                <c:pt idx="44">
                  <c:v>136.93173330677689</c:v>
                </c:pt>
                <c:pt idx="45">
                  <c:v>139.26630434782606</c:v>
                </c:pt>
                <c:pt idx="46">
                  <c:v>119.83535664044183</c:v>
                </c:pt>
                <c:pt idx="47">
                  <c:v>146.31522323830015</c:v>
                </c:pt>
                <c:pt idx="48">
                  <c:v>139.64033596125108</c:v>
                </c:pt>
                <c:pt idx="49">
                  <c:v>95.737775854608401</c:v>
                </c:pt>
                <c:pt idx="50">
                  <c:v>61.234102684879886</c:v>
                </c:pt>
                <c:pt idx="51">
                  <c:v>55.478502080443825</c:v>
                </c:pt>
                <c:pt idx="52">
                  <c:v>66.5</c:v>
                </c:pt>
                <c:pt idx="53">
                  <c:v>59.9</c:v>
                </c:pt>
                <c:pt idx="54">
                  <c:v>57.4</c:v>
                </c:pt>
                <c:pt idx="55">
                  <c:v>67.2</c:v>
                </c:pt>
                <c:pt idx="56">
                  <c:v>67.8</c:v>
                </c:pt>
                <c:pt idx="57">
                  <c:v>70.24901703800785</c:v>
                </c:pt>
                <c:pt idx="58">
                  <c:v>69.875342389177703</c:v>
                </c:pt>
                <c:pt idx="59">
                  <c:v>98.011603672618719</c:v>
                </c:pt>
                <c:pt idx="60">
                  <c:v>75.442816531817101</c:v>
                </c:pt>
                <c:pt idx="61">
                  <c:v>36.855036855036801</c:v>
                </c:pt>
                <c:pt idx="62">
                  <c:v>46.824542518837397</c:v>
                </c:pt>
                <c:pt idx="63">
                  <c:v>47.950679301290101</c:v>
                </c:pt>
                <c:pt idx="64">
                  <c:v>49.258357316803099</c:v>
                </c:pt>
                <c:pt idx="65">
                  <c:v>49.348711769093903</c:v>
                </c:pt>
                <c:pt idx="66">
                  <c:v>57.219791316055201</c:v>
                </c:pt>
                <c:pt idx="67">
                  <c:v>39.4601395402035</c:v>
                </c:pt>
                <c:pt idx="68">
                  <c:v>51.543302367395803</c:v>
                </c:pt>
                <c:pt idx="69">
                  <c:v>56.062099556431697</c:v>
                </c:pt>
                <c:pt idx="70">
                  <c:v>48.4903342600375</c:v>
                </c:pt>
                <c:pt idx="71">
                  <c:v>37.116624340691502</c:v>
                </c:pt>
                <c:pt idx="72">
                  <c:v>46.606275436523497</c:v>
                </c:pt>
                <c:pt idx="73">
                  <c:v>54.304102976669299</c:v>
                </c:pt>
                <c:pt idx="74">
                  <c:v>53.627565801639598</c:v>
                </c:pt>
                <c:pt idx="75">
                  <c:v>41.192624558650401</c:v>
                </c:pt>
                <c:pt idx="76">
                  <c:v>63.287212260346202</c:v>
                </c:pt>
                <c:pt idx="77">
                  <c:v>74.510820266943099</c:v>
                </c:pt>
                <c:pt idx="78">
                  <c:v>67.036225344849797</c:v>
                </c:pt>
                <c:pt idx="79">
                  <c:v>65.857438016528903</c:v>
                </c:pt>
                <c:pt idx="80">
                  <c:v>48.506014745828402</c:v>
                </c:pt>
                <c:pt idx="81">
                  <c:v>46.552591847005502</c:v>
                </c:pt>
                <c:pt idx="82">
                  <c:v>49.304677623261597</c:v>
                </c:pt>
                <c:pt idx="83">
                  <c:v>48.770435499381698</c:v>
                </c:pt>
                <c:pt idx="84">
                  <c:v>52.738043635312799</c:v>
                </c:pt>
                <c:pt idx="85">
                  <c:v>43.681747269890799</c:v>
                </c:pt>
                <c:pt idx="86">
                  <c:v>65.441381230854901</c:v>
                </c:pt>
                <c:pt idx="87">
                  <c:v>33.893309755378702</c:v>
                </c:pt>
                <c:pt idx="88">
                  <c:v>59.6559378468368</c:v>
                </c:pt>
                <c:pt idx="89">
                  <c:v>52.330449344125</c:v>
                </c:pt>
                <c:pt idx="90">
                  <c:v>63.295541489879596</c:v>
                </c:pt>
                <c:pt idx="91">
                  <c:v>59.965928449744403</c:v>
                </c:pt>
                <c:pt idx="92">
                  <c:v>63.604240282685502</c:v>
                </c:pt>
                <c:pt idx="93">
                  <c:v>44.459413944088901</c:v>
                </c:pt>
                <c:pt idx="94">
                  <c:v>40.948275862068897</c:v>
                </c:pt>
                <c:pt idx="95">
                  <c:v>65.307307162034604</c:v>
                </c:pt>
                <c:pt idx="96">
                  <c:v>69.603903559127403</c:v>
                </c:pt>
                <c:pt idx="97">
                  <c:v>62.576312576312503</c:v>
                </c:pt>
                <c:pt idx="98">
                  <c:v>82.189872536045101</c:v>
                </c:pt>
                <c:pt idx="99">
                  <c:v>90.974212034383896</c:v>
                </c:pt>
                <c:pt idx="100">
                  <c:v>94.477249044807195</c:v>
                </c:pt>
                <c:pt idx="101">
                  <c:v>89.055715021711904</c:v>
                </c:pt>
                <c:pt idx="102">
                  <c:v>101.36624063463999</c:v>
                </c:pt>
                <c:pt idx="103">
                  <c:v>98.140495867768493</c:v>
                </c:pt>
                <c:pt idx="104">
                  <c:v>128.640601286406</c:v>
                </c:pt>
                <c:pt idx="105">
                  <c:v>147.92688997937501</c:v>
                </c:pt>
                <c:pt idx="106">
                  <c:v>373.312152501985</c:v>
                </c:pt>
                <c:pt idx="107">
                  <c:v>247.675599656223</c:v>
                </c:pt>
                <c:pt idx="108">
                  <c:v>360.89144500359401</c:v>
                </c:pt>
                <c:pt idx="109">
                  <c:v>469.77157155541198</c:v>
                </c:pt>
              </c:numCache>
            </c:numRef>
          </c:val>
          <c:smooth val="0"/>
          <c:extLst>
            <c:ext xmlns:c16="http://schemas.microsoft.com/office/drawing/2014/chart" uri="{C3380CC4-5D6E-409C-BE32-E72D297353CC}">
              <c16:uniqueId val="{00000001-9C78-41C9-8B93-9F19440239C2}"/>
            </c:ext>
          </c:extLst>
        </c:ser>
        <c:dLbls>
          <c:showLegendKey val="0"/>
          <c:showVal val="0"/>
          <c:showCatName val="0"/>
          <c:showSerName val="0"/>
          <c:showPercent val="0"/>
          <c:showBubbleSize val="0"/>
        </c:dLbls>
        <c:smooth val="0"/>
        <c:axId val="1812615824"/>
        <c:axId val="1812621104"/>
      </c:lineChart>
      <c:dateAx>
        <c:axId val="1812615824"/>
        <c:scaling>
          <c:orientation val="minMax"/>
          <c:max val="45689"/>
        </c:scaling>
        <c:delete val="0"/>
        <c:axPos val="b"/>
        <c:numFmt formatCode="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0" spcFirstLastPara="1" vertOverflow="ellipsis"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812621104"/>
        <c:crosses val="autoZero"/>
        <c:auto val="1"/>
        <c:lblOffset val="100"/>
        <c:baseTimeUnit val="months"/>
        <c:majorUnit val="12"/>
        <c:majorTimeUnit val="months"/>
      </c:dateAx>
      <c:valAx>
        <c:axId val="1812621104"/>
        <c:scaling>
          <c:orientation val="minMax"/>
        </c:scaling>
        <c:delete val="0"/>
        <c:axPos val="l"/>
        <c:numFmt formatCode="General" sourceLinked="1"/>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812615824"/>
        <c:crosses val="autoZero"/>
        <c:crossBetween val="midCat"/>
        <c:majorUnit val="100"/>
      </c:valAx>
      <c:spPr>
        <a:noFill/>
        <a:ln w="25400">
          <a:noFill/>
        </a:ln>
        <a:effectLst/>
        <a:extLst>
          <a:ext uri="{909E8E84-426E-40DD-AFC4-6F175D3DCCD1}">
            <a14:hiddenFill xmlns:a14="http://schemas.microsoft.com/office/drawing/2010/main">
              <a:noFill/>
            </a14:hiddenFill>
          </a:ext>
        </a:extLst>
      </c:spPr>
    </c:plotArea>
    <c:legend>
      <c:legendPos val="t"/>
      <c:layout>
        <c:manualLayout>
          <c:xMode val="edge"/>
          <c:yMode val="edge"/>
          <c:x val="0.10580611030286999"/>
          <c:y val="0"/>
          <c:w val="0.89419388969712998"/>
          <c:h val="2.9390154298310066E-2"/>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3059924512479"/>
          <c:y val="3.1392213923296323E-2"/>
          <c:w val="0.71693880150975042"/>
          <c:h val="0.86766504480841433"/>
        </c:manualLayout>
      </c:layout>
      <c:lineChart>
        <c:grouping val="standard"/>
        <c:varyColors val="0"/>
        <c:ser>
          <c:idx val="1"/>
          <c:order val="1"/>
          <c:tx>
            <c:strRef>
              <c:f>'G.I.4'!$C$3</c:f>
              <c:strCache>
                <c:ptCount val="1"/>
                <c:pt idx="0">
                  <c:v>EE.UU.</c:v>
                </c:pt>
              </c:strCache>
            </c:strRef>
          </c:tx>
          <c:spPr>
            <a:ln w="22225" cap="rnd">
              <a:solidFill>
                <a:srgbClr val="C00000"/>
              </a:solidFill>
              <a:round/>
            </a:ln>
            <a:effectLst/>
          </c:spPr>
          <c:marker>
            <c:symbol val="none"/>
          </c:marker>
          <c:cat>
            <c:numRef>
              <c:f>'G.I.4'!$A$4:$A$18</c:f>
              <c:numCache>
                <c:formatCode>dd\-mm\-yyyy</c:formatCode>
                <c:ptCount val="15"/>
                <c:pt idx="0">
                  <c:v>45322</c:v>
                </c:pt>
                <c:pt idx="1">
                  <c:v>45351</c:v>
                </c:pt>
                <c:pt idx="2">
                  <c:v>45382</c:v>
                </c:pt>
                <c:pt idx="3">
                  <c:v>45412</c:v>
                </c:pt>
                <c:pt idx="4">
                  <c:v>45443</c:v>
                </c:pt>
                <c:pt idx="5">
                  <c:v>45473</c:v>
                </c:pt>
                <c:pt idx="6">
                  <c:v>45504</c:v>
                </c:pt>
                <c:pt idx="7">
                  <c:v>45535</c:v>
                </c:pt>
                <c:pt idx="8">
                  <c:v>45565</c:v>
                </c:pt>
                <c:pt idx="9">
                  <c:v>45596</c:v>
                </c:pt>
                <c:pt idx="10">
                  <c:v>45626</c:v>
                </c:pt>
                <c:pt idx="11">
                  <c:v>45657</c:v>
                </c:pt>
                <c:pt idx="12">
                  <c:v>45688</c:v>
                </c:pt>
                <c:pt idx="13">
                  <c:v>45716</c:v>
                </c:pt>
                <c:pt idx="14">
                  <c:v>45747</c:v>
                </c:pt>
              </c:numCache>
            </c:numRef>
          </c:cat>
          <c:val>
            <c:numRef>
              <c:f>'G.I.4'!$C$4:$C$18</c:f>
              <c:numCache>
                <c:formatCode>0.0</c:formatCode>
                <c:ptCount val="15"/>
                <c:pt idx="0">
                  <c:v>1.7</c:v>
                </c:pt>
                <c:pt idx="1">
                  <c:v>1.7</c:v>
                </c:pt>
                <c:pt idx="2">
                  <c:v>1.6</c:v>
                </c:pt>
                <c:pt idx="3" formatCode="General">
                  <c:v>1.7</c:v>
                </c:pt>
                <c:pt idx="4" formatCode="General">
                  <c:v>1.7</c:v>
                </c:pt>
                <c:pt idx="5" formatCode="General">
                  <c:v>1.7</c:v>
                </c:pt>
                <c:pt idx="6" formatCode="General">
                  <c:v>1.7</c:v>
                </c:pt>
                <c:pt idx="7" formatCode="General">
                  <c:v>1.7</c:v>
                </c:pt>
                <c:pt idx="8" formatCode="General">
                  <c:v>1.7</c:v>
                </c:pt>
                <c:pt idx="9" formatCode="General">
                  <c:v>1.8</c:v>
                </c:pt>
                <c:pt idx="10" formatCode="General">
                  <c:v>1.9</c:v>
                </c:pt>
                <c:pt idx="11" formatCode="General">
                  <c:v>2</c:v>
                </c:pt>
                <c:pt idx="12" formatCode="General">
                  <c:v>2.2000000000000002</c:v>
                </c:pt>
                <c:pt idx="13" formatCode="General">
                  <c:v>2.2000000000000002</c:v>
                </c:pt>
                <c:pt idx="14" formatCode="General">
                  <c:v>2</c:v>
                </c:pt>
              </c:numCache>
            </c:numRef>
          </c:val>
          <c:smooth val="0"/>
          <c:extLst>
            <c:ext xmlns:c16="http://schemas.microsoft.com/office/drawing/2014/chart" uri="{C3380CC4-5D6E-409C-BE32-E72D297353CC}">
              <c16:uniqueId val="{00000000-4D45-4EDF-A6B0-E5B6AD483CF3}"/>
            </c:ext>
          </c:extLst>
        </c:ser>
        <c:ser>
          <c:idx val="2"/>
          <c:order val="2"/>
          <c:tx>
            <c:strRef>
              <c:f>'G.I.4'!$D$3</c:f>
              <c:strCache>
                <c:ptCount val="1"/>
                <c:pt idx="0">
                  <c:v>Eurozona</c:v>
                </c:pt>
              </c:strCache>
            </c:strRef>
          </c:tx>
          <c:spPr>
            <a:ln w="22225" cap="rnd">
              <a:solidFill>
                <a:schemeClr val="accent6">
                  <a:lumMod val="75000"/>
                </a:schemeClr>
              </a:solidFill>
              <a:round/>
            </a:ln>
            <a:effectLst/>
          </c:spPr>
          <c:marker>
            <c:symbol val="none"/>
          </c:marker>
          <c:cat>
            <c:numRef>
              <c:f>'G.I.4'!$A$4:$A$18</c:f>
              <c:numCache>
                <c:formatCode>dd\-mm\-yyyy</c:formatCode>
                <c:ptCount val="15"/>
                <c:pt idx="0">
                  <c:v>45322</c:v>
                </c:pt>
                <c:pt idx="1">
                  <c:v>45351</c:v>
                </c:pt>
                <c:pt idx="2">
                  <c:v>45382</c:v>
                </c:pt>
                <c:pt idx="3">
                  <c:v>45412</c:v>
                </c:pt>
                <c:pt idx="4">
                  <c:v>45443</c:v>
                </c:pt>
                <c:pt idx="5">
                  <c:v>45473</c:v>
                </c:pt>
                <c:pt idx="6">
                  <c:v>45504</c:v>
                </c:pt>
                <c:pt idx="7">
                  <c:v>45535</c:v>
                </c:pt>
                <c:pt idx="8">
                  <c:v>45565</c:v>
                </c:pt>
                <c:pt idx="9">
                  <c:v>45596</c:v>
                </c:pt>
                <c:pt idx="10">
                  <c:v>45626</c:v>
                </c:pt>
                <c:pt idx="11">
                  <c:v>45657</c:v>
                </c:pt>
                <c:pt idx="12">
                  <c:v>45688</c:v>
                </c:pt>
                <c:pt idx="13">
                  <c:v>45716</c:v>
                </c:pt>
                <c:pt idx="14">
                  <c:v>45747</c:v>
                </c:pt>
              </c:numCache>
            </c:numRef>
          </c:cat>
          <c:val>
            <c:numRef>
              <c:f>'G.I.4'!$D$4:$D$18</c:f>
              <c:numCache>
                <c:formatCode>0.0</c:formatCode>
                <c:ptCount val="15"/>
                <c:pt idx="0">
                  <c:v>1.3</c:v>
                </c:pt>
                <c:pt idx="1">
                  <c:v>1.3</c:v>
                </c:pt>
                <c:pt idx="2">
                  <c:v>1.3</c:v>
                </c:pt>
                <c:pt idx="3" formatCode="General">
                  <c:v>1.4</c:v>
                </c:pt>
                <c:pt idx="4" formatCode="General">
                  <c:v>1.4</c:v>
                </c:pt>
                <c:pt idx="5" formatCode="General">
                  <c:v>1.4</c:v>
                </c:pt>
                <c:pt idx="6" formatCode="General">
                  <c:v>1.4</c:v>
                </c:pt>
                <c:pt idx="7" formatCode="General">
                  <c:v>1.3</c:v>
                </c:pt>
                <c:pt idx="8" formatCode="General">
                  <c:v>1.3</c:v>
                </c:pt>
                <c:pt idx="9" formatCode="General">
                  <c:v>1.2</c:v>
                </c:pt>
                <c:pt idx="10" formatCode="General">
                  <c:v>1.1000000000000001</c:v>
                </c:pt>
                <c:pt idx="11" formatCode="General">
                  <c:v>1</c:v>
                </c:pt>
                <c:pt idx="12" formatCode="General">
                  <c:v>1</c:v>
                </c:pt>
                <c:pt idx="13" formatCode="General">
                  <c:v>0.9</c:v>
                </c:pt>
                <c:pt idx="14" formatCode="General">
                  <c:v>0.9</c:v>
                </c:pt>
              </c:numCache>
            </c:numRef>
          </c:val>
          <c:smooth val="0"/>
          <c:extLst>
            <c:ext xmlns:c16="http://schemas.microsoft.com/office/drawing/2014/chart" uri="{C3380CC4-5D6E-409C-BE32-E72D297353CC}">
              <c16:uniqueId val="{00000001-4D45-4EDF-A6B0-E5B6AD483CF3}"/>
            </c:ext>
          </c:extLst>
        </c:ser>
        <c:ser>
          <c:idx val="3"/>
          <c:order val="3"/>
          <c:tx>
            <c:v>América Latina</c:v>
          </c:tx>
          <c:spPr>
            <a:ln w="22225" cap="rnd">
              <a:solidFill>
                <a:schemeClr val="accent2"/>
              </a:solidFill>
              <a:round/>
            </a:ln>
            <a:effectLst/>
          </c:spPr>
          <c:marker>
            <c:symbol val="none"/>
          </c:marker>
          <c:cat>
            <c:numRef>
              <c:f>'G.I.4'!$A$4:$A$18</c:f>
              <c:numCache>
                <c:formatCode>dd\-mm\-yyyy</c:formatCode>
                <c:ptCount val="15"/>
                <c:pt idx="0">
                  <c:v>45322</c:v>
                </c:pt>
                <c:pt idx="1">
                  <c:v>45351</c:v>
                </c:pt>
                <c:pt idx="2">
                  <c:v>45382</c:v>
                </c:pt>
                <c:pt idx="3">
                  <c:v>45412</c:v>
                </c:pt>
                <c:pt idx="4">
                  <c:v>45443</c:v>
                </c:pt>
                <c:pt idx="5">
                  <c:v>45473</c:v>
                </c:pt>
                <c:pt idx="6">
                  <c:v>45504</c:v>
                </c:pt>
                <c:pt idx="7">
                  <c:v>45535</c:v>
                </c:pt>
                <c:pt idx="8">
                  <c:v>45565</c:v>
                </c:pt>
                <c:pt idx="9">
                  <c:v>45596</c:v>
                </c:pt>
                <c:pt idx="10">
                  <c:v>45626</c:v>
                </c:pt>
                <c:pt idx="11">
                  <c:v>45657</c:v>
                </c:pt>
                <c:pt idx="12">
                  <c:v>45688</c:v>
                </c:pt>
                <c:pt idx="13">
                  <c:v>45716</c:v>
                </c:pt>
                <c:pt idx="14">
                  <c:v>45747</c:v>
                </c:pt>
              </c:numCache>
            </c:numRef>
          </c:cat>
          <c:val>
            <c:numRef>
              <c:f>'G.I.4'!$E$4:$E$18</c:f>
              <c:numCache>
                <c:formatCode>0.0</c:formatCode>
                <c:ptCount val="15"/>
                <c:pt idx="0">
                  <c:v>2.4</c:v>
                </c:pt>
                <c:pt idx="1">
                  <c:v>2.4</c:v>
                </c:pt>
                <c:pt idx="2">
                  <c:v>2.2999999999999998</c:v>
                </c:pt>
                <c:pt idx="3" formatCode="General">
                  <c:v>2.4</c:v>
                </c:pt>
                <c:pt idx="4">
                  <c:v>2.3535799931483385</c:v>
                </c:pt>
                <c:pt idx="5">
                  <c:v>2.3217026378896879</c:v>
                </c:pt>
                <c:pt idx="6">
                  <c:v>2.2643028434395336</c:v>
                </c:pt>
                <c:pt idx="7" formatCode="General">
                  <c:v>2.2000000000000002</c:v>
                </c:pt>
                <c:pt idx="8" formatCode="General">
                  <c:v>2.1</c:v>
                </c:pt>
                <c:pt idx="9">
                  <c:v>2.1045690550363449</c:v>
                </c:pt>
                <c:pt idx="10">
                  <c:v>2.0993250259605398</c:v>
                </c:pt>
                <c:pt idx="11">
                  <c:v>2.1318968501211493</c:v>
                </c:pt>
                <c:pt idx="12">
                  <c:v>2.1442021460713048</c:v>
                </c:pt>
                <c:pt idx="13">
                  <c:v>2.091986846659744</c:v>
                </c:pt>
                <c:pt idx="14">
                  <c:v>2.0165745966251256</c:v>
                </c:pt>
              </c:numCache>
            </c:numRef>
          </c:val>
          <c:smooth val="0"/>
          <c:extLst>
            <c:ext xmlns:c16="http://schemas.microsoft.com/office/drawing/2014/chart" uri="{C3380CC4-5D6E-409C-BE32-E72D297353CC}">
              <c16:uniqueId val="{00000002-4D45-4EDF-A6B0-E5B6AD483CF3}"/>
            </c:ext>
          </c:extLst>
        </c:ser>
        <c:dLbls>
          <c:showLegendKey val="0"/>
          <c:showVal val="0"/>
          <c:showCatName val="0"/>
          <c:showSerName val="0"/>
          <c:showPercent val="0"/>
          <c:showBubbleSize val="0"/>
        </c:dLbls>
        <c:marker val="1"/>
        <c:smooth val="0"/>
        <c:axId val="1119509968"/>
        <c:axId val="1119507888"/>
      </c:lineChart>
      <c:lineChart>
        <c:grouping val="standard"/>
        <c:varyColors val="0"/>
        <c:ser>
          <c:idx val="0"/>
          <c:order val="0"/>
          <c:tx>
            <c:strRef>
              <c:f>'G.I.4'!$B$3</c:f>
              <c:strCache>
                <c:ptCount val="1"/>
                <c:pt idx="0">
                  <c:v>China (eje der.)</c:v>
                </c:pt>
              </c:strCache>
            </c:strRef>
          </c:tx>
          <c:spPr>
            <a:ln w="22225" cap="rnd">
              <a:solidFill>
                <a:schemeClr val="accent1"/>
              </a:solidFill>
              <a:round/>
            </a:ln>
            <a:effectLst/>
          </c:spPr>
          <c:marker>
            <c:symbol val="none"/>
          </c:marker>
          <c:cat>
            <c:numRef>
              <c:f>'G.I.4'!$A$4:$A$18</c:f>
              <c:numCache>
                <c:formatCode>dd\-mm\-yyyy</c:formatCode>
                <c:ptCount val="15"/>
                <c:pt idx="0">
                  <c:v>45322</c:v>
                </c:pt>
                <c:pt idx="1">
                  <c:v>45351</c:v>
                </c:pt>
                <c:pt idx="2">
                  <c:v>45382</c:v>
                </c:pt>
                <c:pt idx="3">
                  <c:v>45412</c:v>
                </c:pt>
                <c:pt idx="4">
                  <c:v>45443</c:v>
                </c:pt>
                <c:pt idx="5">
                  <c:v>45473</c:v>
                </c:pt>
                <c:pt idx="6">
                  <c:v>45504</c:v>
                </c:pt>
                <c:pt idx="7">
                  <c:v>45535</c:v>
                </c:pt>
                <c:pt idx="8">
                  <c:v>45565</c:v>
                </c:pt>
                <c:pt idx="9">
                  <c:v>45596</c:v>
                </c:pt>
                <c:pt idx="10">
                  <c:v>45626</c:v>
                </c:pt>
                <c:pt idx="11">
                  <c:v>45657</c:v>
                </c:pt>
                <c:pt idx="12">
                  <c:v>45688</c:v>
                </c:pt>
                <c:pt idx="13">
                  <c:v>45716</c:v>
                </c:pt>
                <c:pt idx="14">
                  <c:v>45747</c:v>
                </c:pt>
              </c:numCache>
            </c:numRef>
          </c:cat>
          <c:val>
            <c:numRef>
              <c:f>'G.I.4'!$B$4:$B$18</c:f>
              <c:numCache>
                <c:formatCode>0.0</c:formatCode>
                <c:ptCount val="15"/>
                <c:pt idx="0">
                  <c:v>4.3</c:v>
                </c:pt>
                <c:pt idx="1">
                  <c:v>4.3</c:v>
                </c:pt>
                <c:pt idx="2">
                  <c:v>4.4000000000000004</c:v>
                </c:pt>
                <c:pt idx="3" formatCode="General">
                  <c:v>4.4000000000000004</c:v>
                </c:pt>
                <c:pt idx="4" formatCode="General">
                  <c:v>4.4000000000000004</c:v>
                </c:pt>
                <c:pt idx="5" formatCode="General">
                  <c:v>4.4000000000000004</c:v>
                </c:pt>
                <c:pt idx="6" formatCode="General">
                  <c:v>4.4000000000000004</c:v>
                </c:pt>
                <c:pt idx="7" formatCode="General">
                  <c:v>4.4000000000000004</c:v>
                </c:pt>
                <c:pt idx="8" formatCode="General">
                  <c:v>4.4000000000000004</c:v>
                </c:pt>
                <c:pt idx="9" formatCode="General">
                  <c:v>4.4000000000000004</c:v>
                </c:pt>
                <c:pt idx="10" formatCode="General">
                  <c:v>4.5</c:v>
                </c:pt>
                <c:pt idx="11" formatCode="General">
                  <c:v>4.5</c:v>
                </c:pt>
                <c:pt idx="12" formatCode="General">
                  <c:v>4.4000000000000004</c:v>
                </c:pt>
                <c:pt idx="13" formatCode="General">
                  <c:v>4.5</c:v>
                </c:pt>
                <c:pt idx="14" formatCode="General">
                  <c:v>4.5</c:v>
                </c:pt>
              </c:numCache>
            </c:numRef>
          </c:val>
          <c:smooth val="0"/>
          <c:extLst>
            <c:ext xmlns:c16="http://schemas.microsoft.com/office/drawing/2014/chart" uri="{C3380CC4-5D6E-409C-BE32-E72D297353CC}">
              <c16:uniqueId val="{00000003-4D45-4EDF-A6B0-E5B6AD483CF3}"/>
            </c:ext>
          </c:extLst>
        </c:ser>
        <c:dLbls>
          <c:showLegendKey val="0"/>
          <c:showVal val="0"/>
          <c:showCatName val="0"/>
          <c:showSerName val="0"/>
          <c:showPercent val="0"/>
          <c:showBubbleSize val="0"/>
        </c:dLbls>
        <c:marker val="1"/>
        <c:smooth val="0"/>
        <c:axId val="1122005968"/>
        <c:axId val="1122010960"/>
      </c:lineChart>
      <c:dateAx>
        <c:axId val="1119509968"/>
        <c:scaling>
          <c:orientation val="minMax"/>
        </c:scaling>
        <c:delete val="0"/>
        <c:axPos val="b"/>
        <c:numFmt formatCode="mmm\.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0" spcFirstLastPara="1" vertOverflow="ellipsis"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119507888"/>
        <c:crosses val="autoZero"/>
        <c:auto val="1"/>
        <c:lblOffset val="100"/>
        <c:baseTimeUnit val="months"/>
        <c:majorUnit val="4"/>
        <c:majorTimeUnit val="months"/>
      </c:dateAx>
      <c:valAx>
        <c:axId val="1119507888"/>
        <c:scaling>
          <c:orientation val="minMax"/>
          <c:max val="3"/>
          <c:min val="0"/>
        </c:scaling>
        <c:delete val="0"/>
        <c:axPos val="l"/>
        <c:numFmt formatCode="0.0" sourceLinked="1"/>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119509968"/>
        <c:crosses val="autoZero"/>
        <c:crossBetween val="midCat"/>
        <c:majorUnit val="0.5"/>
      </c:valAx>
      <c:valAx>
        <c:axId val="1122010960"/>
        <c:scaling>
          <c:orientation val="minMax"/>
          <c:max val="6"/>
          <c:min val="3"/>
        </c:scaling>
        <c:delete val="0"/>
        <c:axPos val="r"/>
        <c:numFmt formatCode="0.0" sourceLinked="1"/>
        <c:majorTickMark val="out"/>
        <c:minorTickMark val="none"/>
        <c:tickLblPos val="nextTo"/>
        <c:spPr>
          <a:noFill/>
          <a:ln w="12700">
            <a:noFill/>
            <a:prstDash val="solid"/>
          </a:ln>
          <a:effectLst/>
          <a:extLst>
            <a:ext uri="{91240B29-F687-4F45-9708-019B960494DF}">
              <a14:hiddenLine xmlns:a14="http://schemas.microsoft.com/office/drawing/2010/main" w="12700">
                <a:solidFill>
                  <a:srgbClr val="000000"/>
                </a:solidFill>
                <a:prstDash val="soli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122005968"/>
        <c:crosses val="max"/>
        <c:crossBetween val="between"/>
        <c:majorUnit val="0.5"/>
      </c:valAx>
      <c:dateAx>
        <c:axId val="1122005968"/>
        <c:scaling>
          <c:orientation val="minMax"/>
        </c:scaling>
        <c:delete val="1"/>
        <c:axPos val="b"/>
        <c:numFmt formatCode="dd\-mm\-yyyy" sourceLinked="1"/>
        <c:majorTickMark val="out"/>
        <c:minorTickMark val="none"/>
        <c:tickLblPos val="nextTo"/>
        <c:crossAx val="1122010960"/>
        <c:crosses val="autoZero"/>
        <c:auto val="1"/>
        <c:lblOffset val="100"/>
        <c:baseTimeUnit val="months"/>
      </c:date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0.10580611030286999"/>
          <c:y val="0"/>
          <c:w val="0.89419388969712998"/>
          <c:h val="0.14695077149155034"/>
        </c:manualLayout>
      </c:layout>
      <c:overlay val="0"/>
      <c:spPr>
        <a:noFill/>
        <a:ln w="25400">
          <a:noFill/>
        </a:ln>
        <a:effectLst/>
      </c:spPr>
      <c:txPr>
        <a:bodyPr rot="0" spcFirstLastPara="1" vertOverflow="ellipsis" vert="horz" wrap="square" anchor="ctr" anchorCtr="1"/>
        <a:lstStyle/>
        <a:p>
          <a:pPr>
            <a:defRPr sz="12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89634143506357"/>
          <c:y val="2.8505595077708026E-2"/>
          <c:w val="0.83555319563770636"/>
          <c:h val="0.87983368562232744"/>
        </c:manualLayout>
      </c:layout>
      <c:lineChart>
        <c:grouping val="standard"/>
        <c:varyColors val="0"/>
        <c:ser>
          <c:idx val="0"/>
          <c:order val="0"/>
          <c:tx>
            <c:strRef>
              <c:f>'G.I.3a'!$B$1</c:f>
              <c:strCache>
                <c:ptCount val="1"/>
                <c:pt idx="0">
                  <c:v>PMI Manufacturero</c:v>
                </c:pt>
              </c:strCache>
            </c:strRef>
          </c:tx>
          <c:spPr>
            <a:ln w="22225" cap="rnd">
              <a:solidFill>
                <a:srgbClr val="4EA72E">
                  <a:lumMod val="50000"/>
                </a:srgbClr>
              </a:solidFill>
              <a:round/>
            </a:ln>
            <a:effectLst/>
          </c:spPr>
          <c:marker>
            <c:symbol val="none"/>
          </c:marker>
          <c:cat>
            <c:numRef>
              <c:f>'G.I.3a'!$A$2:$A$160</c:f>
              <c:numCache>
                <c:formatCode>m/d/yyyy</c:formatCode>
                <c:ptCount val="159"/>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pt idx="88">
                  <c:v>43616</c:v>
                </c:pt>
                <c:pt idx="89">
                  <c:v>43646</c:v>
                </c:pt>
                <c:pt idx="90">
                  <c:v>43677</c:v>
                </c:pt>
                <c:pt idx="91">
                  <c:v>43708</c:v>
                </c:pt>
                <c:pt idx="92">
                  <c:v>43738</c:v>
                </c:pt>
                <c:pt idx="93">
                  <c:v>43769</c:v>
                </c:pt>
                <c:pt idx="94">
                  <c:v>43799</c:v>
                </c:pt>
                <c:pt idx="95">
                  <c:v>43830</c:v>
                </c:pt>
                <c:pt idx="96">
                  <c:v>43861</c:v>
                </c:pt>
                <c:pt idx="97">
                  <c:v>43890</c:v>
                </c:pt>
                <c:pt idx="98">
                  <c:v>43921</c:v>
                </c:pt>
                <c:pt idx="99">
                  <c:v>43951</c:v>
                </c:pt>
                <c:pt idx="100">
                  <c:v>43982</c:v>
                </c:pt>
                <c:pt idx="101">
                  <c:v>44012</c:v>
                </c:pt>
                <c:pt idx="102">
                  <c:v>44043</c:v>
                </c:pt>
                <c:pt idx="103">
                  <c:v>44074</c:v>
                </c:pt>
                <c:pt idx="104">
                  <c:v>44104</c:v>
                </c:pt>
                <c:pt idx="105">
                  <c:v>44135</c:v>
                </c:pt>
                <c:pt idx="106">
                  <c:v>44165</c:v>
                </c:pt>
                <c:pt idx="107">
                  <c:v>44196</c:v>
                </c:pt>
                <c:pt idx="108">
                  <c:v>44227</c:v>
                </c:pt>
                <c:pt idx="109">
                  <c:v>44255</c:v>
                </c:pt>
                <c:pt idx="110">
                  <c:v>44286</c:v>
                </c:pt>
                <c:pt idx="111">
                  <c:v>44316</c:v>
                </c:pt>
                <c:pt idx="112">
                  <c:v>44347</c:v>
                </c:pt>
                <c:pt idx="113">
                  <c:v>44377</c:v>
                </c:pt>
                <c:pt idx="114">
                  <c:v>44408</c:v>
                </c:pt>
                <c:pt idx="115">
                  <c:v>44439</c:v>
                </c:pt>
                <c:pt idx="116">
                  <c:v>44469</c:v>
                </c:pt>
                <c:pt idx="117">
                  <c:v>44500</c:v>
                </c:pt>
                <c:pt idx="118">
                  <c:v>44530</c:v>
                </c:pt>
                <c:pt idx="119">
                  <c:v>44561</c:v>
                </c:pt>
                <c:pt idx="120">
                  <c:v>44592</c:v>
                </c:pt>
                <c:pt idx="121">
                  <c:v>44620</c:v>
                </c:pt>
                <c:pt idx="122">
                  <c:v>44651</c:v>
                </c:pt>
                <c:pt idx="123">
                  <c:v>44681</c:v>
                </c:pt>
                <c:pt idx="124">
                  <c:v>44712</c:v>
                </c:pt>
                <c:pt idx="125">
                  <c:v>44742</c:v>
                </c:pt>
                <c:pt idx="126">
                  <c:v>44773</c:v>
                </c:pt>
                <c:pt idx="127">
                  <c:v>44804</c:v>
                </c:pt>
                <c:pt idx="128">
                  <c:v>44834</c:v>
                </c:pt>
                <c:pt idx="129">
                  <c:v>44865</c:v>
                </c:pt>
                <c:pt idx="130">
                  <c:v>44895</c:v>
                </c:pt>
                <c:pt idx="131">
                  <c:v>44926</c:v>
                </c:pt>
                <c:pt idx="132">
                  <c:v>44957</c:v>
                </c:pt>
                <c:pt idx="133">
                  <c:v>44985</c:v>
                </c:pt>
                <c:pt idx="134">
                  <c:v>45016</c:v>
                </c:pt>
                <c:pt idx="135">
                  <c:v>45046</c:v>
                </c:pt>
                <c:pt idx="136">
                  <c:v>45077</c:v>
                </c:pt>
                <c:pt idx="137">
                  <c:v>45107</c:v>
                </c:pt>
                <c:pt idx="138">
                  <c:v>45138</c:v>
                </c:pt>
                <c:pt idx="139">
                  <c:v>45169</c:v>
                </c:pt>
                <c:pt idx="140">
                  <c:v>45199</c:v>
                </c:pt>
                <c:pt idx="141">
                  <c:v>45230</c:v>
                </c:pt>
                <c:pt idx="142">
                  <c:v>45260</c:v>
                </c:pt>
                <c:pt idx="143">
                  <c:v>45291</c:v>
                </c:pt>
                <c:pt idx="144">
                  <c:v>45322</c:v>
                </c:pt>
                <c:pt idx="145">
                  <c:v>45351</c:v>
                </c:pt>
                <c:pt idx="146">
                  <c:v>45382</c:v>
                </c:pt>
                <c:pt idx="147">
                  <c:v>45412</c:v>
                </c:pt>
                <c:pt idx="148">
                  <c:v>45443</c:v>
                </c:pt>
                <c:pt idx="149">
                  <c:v>45473</c:v>
                </c:pt>
                <c:pt idx="150">
                  <c:v>45504</c:v>
                </c:pt>
                <c:pt idx="151">
                  <c:v>45535</c:v>
                </c:pt>
                <c:pt idx="152">
                  <c:v>45565</c:v>
                </c:pt>
                <c:pt idx="153">
                  <c:v>45596</c:v>
                </c:pt>
                <c:pt idx="154">
                  <c:v>45626</c:v>
                </c:pt>
                <c:pt idx="155">
                  <c:v>45657</c:v>
                </c:pt>
                <c:pt idx="156">
                  <c:v>45688</c:v>
                </c:pt>
                <c:pt idx="157">
                  <c:v>45716</c:v>
                </c:pt>
                <c:pt idx="158">
                  <c:v>45747</c:v>
                </c:pt>
              </c:numCache>
            </c:numRef>
          </c:cat>
          <c:val>
            <c:numRef>
              <c:f>'G.I.3a'!$B$2:$B$160</c:f>
              <c:numCache>
                <c:formatCode>General</c:formatCode>
                <c:ptCount val="159"/>
                <c:pt idx="0">
                  <c:v>54.3</c:v>
                </c:pt>
                <c:pt idx="1">
                  <c:v>53.6</c:v>
                </c:pt>
                <c:pt idx="2">
                  <c:v>56</c:v>
                </c:pt>
                <c:pt idx="3">
                  <c:v>56</c:v>
                </c:pt>
                <c:pt idx="4">
                  <c:v>54</c:v>
                </c:pt>
                <c:pt idx="5">
                  <c:v>52.5</c:v>
                </c:pt>
                <c:pt idx="6">
                  <c:v>51.4</c:v>
                </c:pt>
                <c:pt idx="7">
                  <c:v>51.5</c:v>
                </c:pt>
                <c:pt idx="8">
                  <c:v>51.1</c:v>
                </c:pt>
                <c:pt idx="9">
                  <c:v>51</c:v>
                </c:pt>
                <c:pt idx="10">
                  <c:v>52.8</c:v>
                </c:pt>
                <c:pt idx="11">
                  <c:v>54</c:v>
                </c:pt>
                <c:pt idx="12">
                  <c:v>55.8</c:v>
                </c:pt>
                <c:pt idx="13">
                  <c:v>54.3</c:v>
                </c:pt>
                <c:pt idx="14">
                  <c:v>54.6</c:v>
                </c:pt>
                <c:pt idx="15">
                  <c:v>52.1</c:v>
                </c:pt>
                <c:pt idx="16">
                  <c:v>52.3</c:v>
                </c:pt>
                <c:pt idx="17">
                  <c:v>51.9</c:v>
                </c:pt>
                <c:pt idx="18">
                  <c:v>53.7</c:v>
                </c:pt>
                <c:pt idx="19">
                  <c:v>53.1</c:v>
                </c:pt>
                <c:pt idx="20">
                  <c:v>52.8</c:v>
                </c:pt>
                <c:pt idx="21">
                  <c:v>51.8</c:v>
                </c:pt>
                <c:pt idx="22">
                  <c:v>54.7</c:v>
                </c:pt>
                <c:pt idx="23">
                  <c:v>55</c:v>
                </c:pt>
                <c:pt idx="24">
                  <c:v>53.7</c:v>
                </c:pt>
                <c:pt idx="25">
                  <c:v>57.1</c:v>
                </c:pt>
                <c:pt idx="26">
                  <c:v>55.5</c:v>
                </c:pt>
                <c:pt idx="27">
                  <c:v>55.4</c:v>
                </c:pt>
                <c:pt idx="28">
                  <c:v>56.4</c:v>
                </c:pt>
                <c:pt idx="29">
                  <c:v>57.3</c:v>
                </c:pt>
                <c:pt idx="30">
                  <c:v>55.8</c:v>
                </c:pt>
                <c:pt idx="31">
                  <c:v>57.9</c:v>
                </c:pt>
                <c:pt idx="32">
                  <c:v>57.5</c:v>
                </c:pt>
                <c:pt idx="33">
                  <c:v>55.9</c:v>
                </c:pt>
                <c:pt idx="34">
                  <c:v>54.8</c:v>
                </c:pt>
                <c:pt idx="35">
                  <c:v>53.9</c:v>
                </c:pt>
                <c:pt idx="36">
                  <c:v>53.9</c:v>
                </c:pt>
                <c:pt idx="37">
                  <c:v>55.1</c:v>
                </c:pt>
                <c:pt idx="38">
                  <c:v>55.7</c:v>
                </c:pt>
                <c:pt idx="39">
                  <c:v>54.1</c:v>
                </c:pt>
                <c:pt idx="40">
                  <c:v>54</c:v>
                </c:pt>
                <c:pt idx="41">
                  <c:v>53.6</c:v>
                </c:pt>
                <c:pt idx="42">
                  <c:v>53.8</c:v>
                </c:pt>
                <c:pt idx="43">
                  <c:v>53</c:v>
                </c:pt>
                <c:pt idx="44">
                  <c:v>53.1</c:v>
                </c:pt>
                <c:pt idx="45">
                  <c:v>54.1</c:v>
                </c:pt>
                <c:pt idx="46">
                  <c:v>52.8</c:v>
                </c:pt>
                <c:pt idx="47">
                  <c:v>51.2</c:v>
                </c:pt>
                <c:pt idx="48">
                  <c:v>52.4</c:v>
                </c:pt>
                <c:pt idx="49">
                  <c:v>51.3</c:v>
                </c:pt>
                <c:pt idx="50">
                  <c:v>51.5</c:v>
                </c:pt>
                <c:pt idx="51">
                  <c:v>50.8</c:v>
                </c:pt>
                <c:pt idx="52">
                  <c:v>50.7</c:v>
                </c:pt>
                <c:pt idx="53">
                  <c:v>51.3</c:v>
                </c:pt>
                <c:pt idx="54">
                  <c:v>52.9</c:v>
                </c:pt>
                <c:pt idx="55">
                  <c:v>52</c:v>
                </c:pt>
                <c:pt idx="56">
                  <c:v>51.5</c:v>
                </c:pt>
                <c:pt idx="57">
                  <c:v>53.4</c:v>
                </c:pt>
                <c:pt idx="58">
                  <c:v>54.1</c:v>
                </c:pt>
                <c:pt idx="59">
                  <c:v>54.3</c:v>
                </c:pt>
                <c:pt idx="60">
                  <c:v>55</c:v>
                </c:pt>
                <c:pt idx="61">
                  <c:v>54.2</c:v>
                </c:pt>
                <c:pt idx="62">
                  <c:v>53.3</c:v>
                </c:pt>
                <c:pt idx="63">
                  <c:v>52.8</c:v>
                </c:pt>
                <c:pt idx="64">
                  <c:v>52.7</c:v>
                </c:pt>
                <c:pt idx="65">
                  <c:v>52</c:v>
                </c:pt>
                <c:pt idx="66">
                  <c:v>53.3</c:v>
                </c:pt>
                <c:pt idx="67">
                  <c:v>52.8</c:v>
                </c:pt>
                <c:pt idx="68">
                  <c:v>53.1</c:v>
                </c:pt>
                <c:pt idx="69">
                  <c:v>54.6</c:v>
                </c:pt>
                <c:pt idx="70">
                  <c:v>53.9</c:v>
                </c:pt>
                <c:pt idx="71">
                  <c:v>55.1</c:v>
                </c:pt>
                <c:pt idx="72">
                  <c:v>55.5</c:v>
                </c:pt>
                <c:pt idx="73">
                  <c:v>55.3</c:v>
                </c:pt>
                <c:pt idx="74">
                  <c:v>55.6</c:v>
                </c:pt>
                <c:pt idx="75">
                  <c:v>56.5</c:v>
                </c:pt>
                <c:pt idx="76">
                  <c:v>56.4</c:v>
                </c:pt>
                <c:pt idx="77">
                  <c:v>55.4</c:v>
                </c:pt>
                <c:pt idx="78">
                  <c:v>55.3</c:v>
                </c:pt>
                <c:pt idx="79">
                  <c:v>54.7</c:v>
                </c:pt>
                <c:pt idx="80">
                  <c:v>55.6</c:v>
                </c:pt>
                <c:pt idx="81">
                  <c:v>55.7</c:v>
                </c:pt>
                <c:pt idx="82">
                  <c:v>55.3</c:v>
                </c:pt>
                <c:pt idx="83">
                  <c:v>53.8</c:v>
                </c:pt>
                <c:pt idx="84">
                  <c:v>54.9</c:v>
                </c:pt>
                <c:pt idx="85">
                  <c:v>53</c:v>
                </c:pt>
                <c:pt idx="86">
                  <c:v>52.4</c:v>
                </c:pt>
                <c:pt idx="87">
                  <c:v>52.6</c:v>
                </c:pt>
                <c:pt idx="88">
                  <c:v>50.5</c:v>
                </c:pt>
                <c:pt idx="89">
                  <c:v>50.6</c:v>
                </c:pt>
                <c:pt idx="90">
                  <c:v>50.4</c:v>
                </c:pt>
                <c:pt idx="91">
                  <c:v>50.3</c:v>
                </c:pt>
                <c:pt idx="92">
                  <c:v>51.1</c:v>
                </c:pt>
                <c:pt idx="93">
                  <c:v>51.3</c:v>
                </c:pt>
                <c:pt idx="94">
                  <c:v>52.6</c:v>
                </c:pt>
                <c:pt idx="95">
                  <c:v>52.4</c:v>
                </c:pt>
                <c:pt idx="96">
                  <c:v>51.9</c:v>
                </c:pt>
                <c:pt idx="97">
                  <c:v>50.7</c:v>
                </c:pt>
                <c:pt idx="98">
                  <c:v>48.5</c:v>
                </c:pt>
                <c:pt idx="99">
                  <c:v>36.1</c:v>
                </c:pt>
                <c:pt idx="100">
                  <c:v>39.799999999999997</c:v>
                </c:pt>
                <c:pt idx="101">
                  <c:v>49.8</c:v>
                </c:pt>
                <c:pt idx="102">
                  <c:v>50.9</c:v>
                </c:pt>
                <c:pt idx="103">
                  <c:v>53.1</c:v>
                </c:pt>
                <c:pt idx="104">
                  <c:v>53.2</c:v>
                </c:pt>
                <c:pt idx="105">
                  <c:v>53.4</c:v>
                </c:pt>
                <c:pt idx="106">
                  <c:v>56.7</c:v>
                </c:pt>
                <c:pt idx="107">
                  <c:v>57.1</c:v>
                </c:pt>
                <c:pt idx="108">
                  <c:v>59.2</c:v>
                </c:pt>
                <c:pt idx="109">
                  <c:v>58.6</c:v>
                </c:pt>
                <c:pt idx="110">
                  <c:v>59.1</c:v>
                </c:pt>
                <c:pt idx="111">
                  <c:v>60.5</c:v>
                </c:pt>
                <c:pt idx="112">
                  <c:v>62.1</c:v>
                </c:pt>
                <c:pt idx="113">
                  <c:v>62.1</c:v>
                </c:pt>
                <c:pt idx="114">
                  <c:v>63.4</c:v>
                </c:pt>
                <c:pt idx="115">
                  <c:v>61.1</c:v>
                </c:pt>
                <c:pt idx="116">
                  <c:v>60.7</c:v>
                </c:pt>
                <c:pt idx="117">
                  <c:v>58.4</c:v>
                </c:pt>
                <c:pt idx="118">
                  <c:v>58.3</c:v>
                </c:pt>
                <c:pt idx="119">
                  <c:v>57.7</c:v>
                </c:pt>
                <c:pt idx="120">
                  <c:v>55.5</c:v>
                </c:pt>
                <c:pt idx="121">
                  <c:v>57.3</c:v>
                </c:pt>
                <c:pt idx="122">
                  <c:v>58.8</c:v>
                </c:pt>
                <c:pt idx="123">
                  <c:v>59.2</c:v>
                </c:pt>
                <c:pt idx="124">
                  <c:v>57</c:v>
                </c:pt>
                <c:pt idx="125">
                  <c:v>52.7</c:v>
                </c:pt>
                <c:pt idx="126">
                  <c:v>52.2</c:v>
                </c:pt>
                <c:pt idx="127">
                  <c:v>51.5</c:v>
                </c:pt>
                <c:pt idx="128">
                  <c:v>52</c:v>
                </c:pt>
                <c:pt idx="129">
                  <c:v>50.4</c:v>
                </c:pt>
                <c:pt idx="130">
                  <c:v>47.7</c:v>
                </c:pt>
                <c:pt idx="131">
                  <c:v>46.2</c:v>
                </c:pt>
                <c:pt idx="132">
                  <c:v>46.9</c:v>
                </c:pt>
                <c:pt idx="133">
                  <c:v>47.3</c:v>
                </c:pt>
                <c:pt idx="134">
                  <c:v>49.2</c:v>
                </c:pt>
                <c:pt idx="135">
                  <c:v>50.2</c:v>
                </c:pt>
                <c:pt idx="136">
                  <c:v>48.4</c:v>
                </c:pt>
                <c:pt idx="137">
                  <c:v>46.3</c:v>
                </c:pt>
                <c:pt idx="138">
                  <c:v>49</c:v>
                </c:pt>
                <c:pt idx="139">
                  <c:v>47.9</c:v>
                </c:pt>
                <c:pt idx="140">
                  <c:v>49.8</c:v>
                </c:pt>
                <c:pt idx="141">
                  <c:v>50</c:v>
                </c:pt>
                <c:pt idx="142">
                  <c:v>49.4</c:v>
                </c:pt>
                <c:pt idx="143">
                  <c:v>47.9</c:v>
                </c:pt>
                <c:pt idx="144">
                  <c:v>50.7</c:v>
                </c:pt>
                <c:pt idx="145">
                  <c:v>52.2</c:v>
                </c:pt>
                <c:pt idx="146">
                  <c:v>51.9</c:v>
                </c:pt>
                <c:pt idx="147">
                  <c:v>50</c:v>
                </c:pt>
                <c:pt idx="148">
                  <c:v>51.3</c:v>
                </c:pt>
                <c:pt idx="149">
                  <c:v>51.6</c:v>
                </c:pt>
                <c:pt idx="150">
                  <c:v>49.6</c:v>
                </c:pt>
                <c:pt idx="151">
                  <c:v>47.9</c:v>
                </c:pt>
                <c:pt idx="152">
                  <c:v>47.3</c:v>
                </c:pt>
                <c:pt idx="153">
                  <c:v>48.5</c:v>
                </c:pt>
                <c:pt idx="154">
                  <c:v>49.7</c:v>
                </c:pt>
                <c:pt idx="155">
                  <c:v>49.4</c:v>
                </c:pt>
                <c:pt idx="156">
                  <c:v>51.2</c:v>
                </c:pt>
                <c:pt idx="157">
                  <c:v>52.7</c:v>
                </c:pt>
                <c:pt idx="158">
                  <c:v>49.8</c:v>
                </c:pt>
              </c:numCache>
            </c:numRef>
          </c:val>
          <c:smooth val="0"/>
          <c:extLst>
            <c:ext xmlns:c16="http://schemas.microsoft.com/office/drawing/2014/chart" uri="{C3380CC4-5D6E-409C-BE32-E72D297353CC}">
              <c16:uniqueId val="{00000000-2B82-49C4-9CD0-E988D40D3D2A}"/>
            </c:ext>
          </c:extLst>
        </c:ser>
        <c:ser>
          <c:idx val="1"/>
          <c:order val="1"/>
          <c:tx>
            <c:strRef>
              <c:f>'G.I.3a'!$C$1</c:f>
              <c:strCache>
                <c:ptCount val="1"/>
                <c:pt idx="0">
                  <c:v>PMI Servicios</c:v>
                </c:pt>
              </c:strCache>
            </c:strRef>
          </c:tx>
          <c:spPr>
            <a:ln w="22225" cap="rnd">
              <a:solidFill>
                <a:srgbClr val="0F9ED5"/>
              </a:solidFill>
              <a:round/>
            </a:ln>
            <a:effectLst/>
          </c:spPr>
          <c:marker>
            <c:symbol val="none"/>
          </c:marker>
          <c:cat>
            <c:numRef>
              <c:f>'G.I.3a'!$A$2:$A$160</c:f>
              <c:numCache>
                <c:formatCode>m/d/yyyy</c:formatCode>
                <c:ptCount val="159"/>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pt idx="88">
                  <c:v>43616</c:v>
                </c:pt>
                <c:pt idx="89">
                  <c:v>43646</c:v>
                </c:pt>
                <c:pt idx="90">
                  <c:v>43677</c:v>
                </c:pt>
                <c:pt idx="91">
                  <c:v>43708</c:v>
                </c:pt>
                <c:pt idx="92">
                  <c:v>43738</c:v>
                </c:pt>
                <c:pt idx="93">
                  <c:v>43769</c:v>
                </c:pt>
                <c:pt idx="94">
                  <c:v>43799</c:v>
                </c:pt>
                <c:pt idx="95">
                  <c:v>43830</c:v>
                </c:pt>
                <c:pt idx="96">
                  <c:v>43861</c:v>
                </c:pt>
                <c:pt idx="97">
                  <c:v>43890</c:v>
                </c:pt>
                <c:pt idx="98">
                  <c:v>43921</c:v>
                </c:pt>
                <c:pt idx="99">
                  <c:v>43951</c:v>
                </c:pt>
                <c:pt idx="100">
                  <c:v>43982</c:v>
                </c:pt>
                <c:pt idx="101">
                  <c:v>44012</c:v>
                </c:pt>
                <c:pt idx="102">
                  <c:v>44043</c:v>
                </c:pt>
                <c:pt idx="103">
                  <c:v>44074</c:v>
                </c:pt>
                <c:pt idx="104">
                  <c:v>44104</c:v>
                </c:pt>
                <c:pt idx="105">
                  <c:v>44135</c:v>
                </c:pt>
                <c:pt idx="106">
                  <c:v>44165</c:v>
                </c:pt>
                <c:pt idx="107">
                  <c:v>44196</c:v>
                </c:pt>
                <c:pt idx="108">
                  <c:v>44227</c:v>
                </c:pt>
                <c:pt idx="109">
                  <c:v>44255</c:v>
                </c:pt>
                <c:pt idx="110">
                  <c:v>44286</c:v>
                </c:pt>
                <c:pt idx="111">
                  <c:v>44316</c:v>
                </c:pt>
                <c:pt idx="112">
                  <c:v>44347</c:v>
                </c:pt>
                <c:pt idx="113">
                  <c:v>44377</c:v>
                </c:pt>
                <c:pt idx="114">
                  <c:v>44408</c:v>
                </c:pt>
                <c:pt idx="115">
                  <c:v>44439</c:v>
                </c:pt>
                <c:pt idx="116">
                  <c:v>44469</c:v>
                </c:pt>
                <c:pt idx="117">
                  <c:v>44500</c:v>
                </c:pt>
                <c:pt idx="118">
                  <c:v>44530</c:v>
                </c:pt>
                <c:pt idx="119">
                  <c:v>44561</c:v>
                </c:pt>
                <c:pt idx="120">
                  <c:v>44592</c:v>
                </c:pt>
                <c:pt idx="121">
                  <c:v>44620</c:v>
                </c:pt>
                <c:pt idx="122">
                  <c:v>44651</c:v>
                </c:pt>
                <c:pt idx="123">
                  <c:v>44681</c:v>
                </c:pt>
                <c:pt idx="124">
                  <c:v>44712</c:v>
                </c:pt>
                <c:pt idx="125">
                  <c:v>44742</c:v>
                </c:pt>
                <c:pt idx="126">
                  <c:v>44773</c:v>
                </c:pt>
                <c:pt idx="127">
                  <c:v>44804</c:v>
                </c:pt>
                <c:pt idx="128">
                  <c:v>44834</c:v>
                </c:pt>
                <c:pt idx="129">
                  <c:v>44865</c:v>
                </c:pt>
                <c:pt idx="130">
                  <c:v>44895</c:v>
                </c:pt>
                <c:pt idx="131">
                  <c:v>44926</c:v>
                </c:pt>
                <c:pt idx="132">
                  <c:v>44957</c:v>
                </c:pt>
                <c:pt idx="133">
                  <c:v>44985</c:v>
                </c:pt>
                <c:pt idx="134">
                  <c:v>45016</c:v>
                </c:pt>
                <c:pt idx="135">
                  <c:v>45046</c:v>
                </c:pt>
                <c:pt idx="136">
                  <c:v>45077</c:v>
                </c:pt>
                <c:pt idx="137">
                  <c:v>45107</c:v>
                </c:pt>
                <c:pt idx="138">
                  <c:v>45138</c:v>
                </c:pt>
                <c:pt idx="139">
                  <c:v>45169</c:v>
                </c:pt>
                <c:pt idx="140">
                  <c:v>45199</c:v>
                </c:pt>
                <c:pt idx="141">
                  <c:v>45230</c:v>
                </c:pt>
                <c:pt idx="142">
                  <c:v>45260</c:v>
                </c:pt>
                <c:pt idx="143">
                  <c:v>45291</c:v>
                </c:pt>
                <c:pt idx="144">
                  <c:v>45322</c:v>
                </c:pt>
                <c:pt idx="145">
                  <c:v>45351</c:v>
                </c:pt>
                <c:pt idx="146">
                  <c:v>45382</c:v>
                </c:pt>
                <c:pt idx="147">
                  <c:v>45412</c:v>
                </c:pt>
                <c:pt idx="148">
                  <c:v>45443</c:v>
                </c:pt>
                <c:pt idx="149">
                  <c:v>45473</c:v>
                </c:pt>
                <c:pt idx="150">
                  <c:v>45504</c:v>
                </c:pt>
                <c:pt idx="151">
                  <c:v>45535</c:v>
                </c:pt>
                <c:pt idx="152">
                  <c:v>45565</c:v>
                </c:pt>
                <c:pt idx="153">
                  <c:v>45596</c:v>
                </c:pt>
                <c:pt idx="154">
                  <c:v>45626</c:v>
                </c:pt>
                <c:pt idx="155">
                  <c:v>45657</c:v>
                </c:pt>
                <c:pt idx="156">
                  <c:v>45688</c:v>
                </c:pt>
                <c:pt idx="157">
                  <c:v>45716</c:v>
                </c:pt>
                <c:pt idx="158">
                  <c:v>45747</c:v>
                </c:pt>
              </c:numCache>
            </c:numRef>
          </c:cat>
          <c:val>
            <c:numRef>
              <c:f>'G.I.3a'!$C$2:$C$160</c:f>
              <c:numCache>
                <c:formatCode>General</c:formatCode>
                <c:ptCount val="159"/>
                <c:pt idx="0">
                  <c:v>58.3</c:v>
                </c:pt>
                <c:pt idx="1">
                  <c:v>57.4</c:v>
                </c:pt>
                <c:pt idx="2">
                  <c:v>58.5</c:v>
                </c:pt>
                <c:pt idx="3">
                  <c:v>56.8</c:v>
                </c:pt>
                <c:pt idx="4">
                  <c:v>56.9</c:v>
                </c:pt>
                <c:pt idx="5">
                  <c:v>53.2</c:v>
                </c:pt>
                <c:pt idx="6">
                  <c:v>51.2</c:v>
                </c:pt>
                <c:pt idx="7">
                  <c:v>52</c:v>
                </c:pt>
                <c:pt idx="8">
                  <c:v>50.7</c:v>
                </c:pt>
                <c:pt idx="9">
                  <c:v>52.7</c:v>
                </c:pt>
                <c:pt idx="10">
                  <c:v>53.8</c:v>
                </c:pt>
                <c:pt idx="11">
                  <c:v>53</c:v>
                </c:pt>
                <c:pt idx="12">
                  <c:v>53.1</c:v>
                </c:pt>
                <c:pt idx="13">
                  <c:v>53.9</c:v>
                </c:pt>
                <c:pt idx="14">
                  <c:v>53.2</c:v>
                </c:pt>
                <c:pt idx="15">
                  <c:v>53.8</c:v>
                </c:pt>
                <c:pt idx="16">
                  <c:v>54.9</c:v>
                </c:pt>
                <c:pt idx="17">
                  <c:v>56.3</c:v>
                </c:pt>
                <c:pt idx="18">
                  <c:v>57.2</c:v>
                </c:pt>
                <c:pt idx="19">
                  <c:v>56.7</c:v>
                </c:pt>
                <c:pt idx="20">
                  <c:v>57.7</c:v>
                </c:pt>
                <c:pt idx="21">
                  <c:v>49.3</c:v>
                </c:pt>
                <c:pt idx="22">
                  <c:v>55.9</c:v>
                </c:pt>
                <c:pt idx="23">
                  <c:v>55.7</c:v>
                </c:pt>
                <c:pt idx="24">
                  <c:v>56.7</c:v>
                </c:pt>
                <c:pt idx="25">
                  <c:v>53.3</c:v>
                </c:pt>
                <c:pt idx="26">
                  <c:v>55.3</c:v>
                </c:pt>
                <c:pt idx="27">
                  <c:v>55</c:v>
                </c:pt>
                <c:pt idx="28">
                  <c:v>58.1</c:v>
                </c:pt>
                <c:pt idx="29">
                  <c:v>61</c:v>
                </c:pt>
                <c:pt idx="30">
                  <c:v>60.8</c:v>
                </c:pt>
                <c:pt idx="31">
                  <c:v>59.5</c:v>
                </c:pt>
                <c:pt idx="32">
                  <c:v>58.9</c:v>
                </c:pt>
                <c:pt idx="33">
                  <c:v>57.1</c:v>
                </c:pt>
                <c:pt idx="34">
                  <c:v>56.2</c:v>
                </c:pt>
                <c:pt idx="35">
                  <c:v>53.3</c:v>
                </c:pt>
                <c:pt idx="36">
                  <c:v>54.2</c:v>
                </c:pt>
                <c:pt idx="37">
                  <c:v>57.1</c:v>
                </c:pt>
                <c:pt idx="38">
                  <c:v>59.2</c:v>
                </c:pt>
                <c:pt idx="39">
                  <c:v>57.4</c:v>
                </c:pt>
                <c:pt idx="40">
                  <c:v>56.2</c:v>
                </c:pt>
                <c:pt idx="41">
                  <c:v>54.8</c:v>
                </c:pt>
                <c:pt idx="42">
                  <c:v>55.7</c:v>
                </c:pt>
                <c:pt idx="43">
                  <c:v>56.1</c:v>
                </c:pt>
                <c:pt idx="44">
                  <c:v>55.1</c:v>
                </c:pt>
                <c:pt idx="45">
                  <c:v>54.8</c:v>
                </c:pt>
                <c:pt idx="46">
                  <c:v>56.1</c:v>
                </c:pt>
                <c:pt idx="47">
                  <c:v>54.3</c:v>
                </c:pt>
                <c:pt idx="48">
                  <c:v>53.2</c:v>
                </c:pt>
                <c:pt idx="49">
                  <c:v>49.7</c:v>
                </c:pt>
                <c:pt idx="50">
                  <c:v>51.3</c:v>
                </c:pt>
                <c:pt idx="51">
                  <c:v>52.8</c:v>
                </c:pt>
                <c:pt idx="52">
                  <c:v>51.3</c:v>
                </c:pt>
                <c:pt idx="53">
                  <c:v>51.4</c:v>
                </c:pt>
                <c:pt idx="54">
                  <c:v>51.4</c:v>
                </c:pt>
                <c:pt idx="55">
                  <c:v>51</c:v>
                </c:pt>
                <c:pt idx="56">
                  <c:v>52.3</c:v>
                </c:pt>
                <c:pt idx="57">
                  <c:v>54.8</c:v>
                </c:pt>
                <c:pt idx="58">
                  <c:v>54.6</c:v>
                </c:pt>
                <c:pt idx="59">
                  <c:v>53.9</c:v>
                </c:pt>
                <c:pt idx="60">
                  <c:v>55.6</c:v>
                </c:pt>
                <c:pt idx="61">
                  <c:v>53.8</c:v>
                </c:pt>
                <c:pt idx="62">
                  <c:v>52.8</c:v>
                </c:pt>
                <c:pt idx="63">
                  <c:v>53.1</c:v>
                </c:pt>
                <c:pt idx="64">
                  <c:v>53.6</c:v>
                </c:pt>
                <c:pt idx="65">
                  <c:v>54.2</c:v>
                </c:pt>
                <c:pt idx="66">
                  <c:v>54.7</c:v>
                </c:pt>
                <c:pt idx="67">
                  <c:v>56</c:v>
                </c:pt>
                <c:pt idx="68">
                  <c:v>55.3</c:v>
                </c:pt>
                <c:pt idx="69">
                  <c:v>55.3</c:v>
                </c:pt>
                <c:pt idx="70">
                  <c:v>54.5</c:v>
                </c:pt>
                <c:pt idx="71">
                  <c:v>53.7</c:v>
                </c:pt>
                <c:pt idx="72">
                  <c:v>53.3</c:v>
                </c:pt>
                <c:pt idx="73">
                  <c:v>55.9</c:v>
                </c:pt>
                <c:pt idx="74">
                  <c:v>54</c:v>
                </c:pt>
                <c:pt idx="75">
                  <c:v>54.6</c:v>
                </c:pt>
                <c:pt idx="76">
                  <c:v>56.8</c:v>
                </c:pt>
                <c:pt idx="77">
                  <c:v>56.5</c:v>
                </c:pt>
                <c:pt idx="78">
                  <c:v>56</c:v>
                </c:pt>
                <c:pt idx="79">
                  <c:v>54.8</c:v>
                </c:pt>
                <c:pt idx="80">
                  <c:v>53.5</c:v>
                </c:pt>
                <c:pt idx="81">
                  <c:v>54.8</c:v>
                </c:pt>
                <c:pt idx="82">
                  <c:v>54.7</c:v>
                </c:pt>
                <c:pt idx="83">
                  <c:v>54.4</c:v>
                </c:pt>
                <c:pt idx="84">
                  <c:v>54.2</c:v>
                </c:pt>
                <c:pt idx="85">
                  <c:v>56</c:v>
                </c:pt>
                <c:pt idx="86">
                  <c:v>55.3</c:v>
                </c:pt>
                <c:pt idx="87">
                  <c:v>53</c:v>
                </c:pt>
                <c:pt idx="88">
                  <c:v>50.9</c:v>
                </c:pt>
                <c:pt idx="89">
                  <c:v>51.5</c:v>
                </c:pt>
                <c:pt idx="90">
                  <c:v>53</c:v>
                </c:pt>
                <c:pt idx="91">
                  <c:v>50.7</c:v>
                </c:pt>
                <c:pt idx="92">
                  <c:v>50.9</c:v>
                </c:pt>
                <c:pt idx="93">
                  <c:v>50.6</c:v>
                </c:pt>
                <c:pt idx="94">
                  <c:v>51.6</c:v>
                </c:pt>
                <c:pt idx="95">
                  <c:v>52.8</c:v>
                </c:pt>
                <c:pt idx="96">
                  <c:v>53.4</c:v>
                </c:pt>
                <c:pt idx="97">
                  <c:v>49.4</c:v>
                </c:pt>
                <c:pt idx="98">
                  <c:v>39.799999999999997</c:v>
                </c:pt>
                <c:pt idx="99">
                  <c:v>26.7</c:v>
                </c:pt>
                <c:pt idx="100">
                  <c:v>37.5</c:v>
                </c:pt>
                <c:pt idx="101">
                  <c:v>47.9</c:v>
                </c:pt>
                <c:pt idx="102">
                  <c:v>50</c:v>
                </c:pt>
                <c:pt idx="103">
                  <c:v>55</c:v>
                </c:pt>
                <c:pt idx="104">
                  <c:v>54.6</c:v>
                </c:pt>
                <c:pt idx="105">
                  <c:v>56.9</c:v>
                </c:pt>
                <c:pt idx="106">
                  <c:v>58.4</c:v>
                </c:pt>
                <c:pt idx="107">
                  <c:v>54.8</c:v>
                </c:pt>
                <c:pt idx="108">
                  <c:v>58.3</c:v>
                </c:pt>
                <c:pt idx="109">
                  <c:v>59.8</c:v>
                </c:pt>
                <c:pt idx="110">
                  <c:v>60.4</c:v>
                </c:pt>
                <c:pt idx="111">
                  <c:v>64.7</c:v>
                </c:pt>
                <c:pt idx="112">
                  <c:v>70.400000000000006</c:v>
                </c:pt>
                <c:pt idx="113">
                  <c:v>64.599999999999994</c:v>
                </c:pt>
                <c:pt idx="114">
                  <c:v>59.9</c:v>
                </c:pt>
                <c:pt idx="115">
                  <c:v>55.1</c:v>
                </c:pt>
                <c:pt idx="116">
                  <c:v>54.9</c:v>
                </c:pt>
                <c:pt idx="117">
                  <c:v>58.7</c:v>
                </c:pt>
                <c:pt idx="118">
                  <c:v>58</c:v>
                </c:pt>
                <c:pt idx="119">
                  <c:v>57.6</c:v>
                </c:pt>
                <c:pt idx="120">
                  <c:v>51.2</c:v>
                </c:pt>
                <c:pt idx="121">
                  <c:v>56.5</c:v>
                </c:pt>
                <c:pt idx="122">
                  <c:v>58</c:v>
                </c:pt>
                <c:pt idx="123">
                  <c:v>55.6</c:v>
                </c:pt>
                <c:pt idx="124">
                  <c:v>53.4</c:v>
                </c:pt>
                <c:pt idx="125">
                  <c:v>52.7</c:v>
                </c:pt>
                <c:pt idx="126">
                  <c:v>47.3</c:v>
                </c:pt>
                <c:pt idx="127">
                  <c:v>43.7</c:v>
                </c:pt>
                <c:pt idx="128">
                  <c:v>49.3</c:v>
                </c:pt>
                <c:pt idx="129">
                  <c:v>47.8</c:v>
                </c:pt>
                <c:pt idx="130">
                  <c:v>46.2</c:v>
                </c:pt>
                <c:pt idx="131">
                  <c:v>44.7</c:v>
                </c:pt>
                <c:pt idx="132">
                  <c:v>46.8</c:v>
                </c:pt>
                <c:pt idx="133">
                  <c:v>50.6</c:v>
                </c:pt>
                <c:pt idx="134">
                  <c:v>52.6</c:v>
                </c:pt>
                <c:pt idx="135">
                  <c:v>53.6</c:v>
                </c:pt>
                <c:pt idx="136">
                  <c:v>54.9</c:v>
                </c:pt>
                <c:pt idx="137">
                  <c:v>54.4</c:v>
                </c:pt>
                <c:pt idx="138">
                  <c:v>52.3</c:v>
                </c:pt>
                <c:pt idx="139">
                  <c:v>50.5</c:v>
                </c:pt>
                <c:pt idx="140">
                  <c:v>50.1</c:v>
                </c:pt>
                <c:pt idx="141">
                  <c:v>50.6</c:v>
                </c:pt>
                <c:pt idx="142">
                  <c:v>50.8</c:v>
                </c:pt>
                <c:pt idx="143">
                  <c:v>51.4</c:v>
                </c:pt>
                <c:pt idx="144">
                  <c:v>52.5</c:v>
                </c:pt>
                <c:pt idx="145">
                  <c:v>52.3</c:v>
                </c:pt>
                <c:pt idx="146">
                  <c:v>51.7</c:v>
                </c:pt>
                <c:pt idx="147">
                  <c:v>51.3</c:v>
                </c:pt>
                <c:pt idx="148">
                  <c:v>54.8</c:v>
                </c:pt>
                <c:pt idx="149">
                  <c:v>55.3</c:v>
                </c:pt>
                <c:pt idx="150">
                  <c:v>55</c:v>
                </c:pt>
                <c:pt idx="151">
                  <c:v>55.7</c:v>
                </c:pt>
                <c:pt idx="152">
                  <c:v>55.2</c:v>
                </c:pt>
                <c:pt idx="153">
                  <c:v>55</c:v>
                </c:pt>
                <c:pt idx="154">
                  <c:v>56.1</c:v>
                </c:pt>
                <c:pt idx="155">
                  <c:v>56.8</c:v>
                </c:pt>
                <c:pt idx="156">
                  <c:v>52.9</c:v>
                </c:pt>
                <c:pt idx="157">
                  <c:v>51</c:v>
                </c:pt>
                <c:pt idx="158">
                  <c:v>54.3</c:v>
                </c:pt>
              </c:numCache>
            </c:numRef>
          </c:val>
          <c:smooth val="0"/>
          <c:extLst>
            <c:ext xmlns:c16="http://schemas.microsoft.com/office/drawing/2014/chart" uri="{C3380CC4-5D6E-409C-BE32-E72D297353CC}">
              <c16:uniqueId val="{00000001-2B82-49C4-9CD0-E988D40D3D2A}"/>
            </c:ext>
          </c:extLst>
        </c:ser>
        <c:ser>
          <c:idx val="2"/>
          <c:order val="2"/>
          <c:tx>
            <c:strRef>
              <c:f>'G.I.3a'!$D$1</c:f>
              <c:strCache>
                <c:ptCount val="1"/>
                <c:pt idx="0">
                  <c:v>PMI Compuesto</c:v>
                </c:pt>
              </c:strCache>
            </c:strRef>
          </c:tx>
          <c:spPr>
            <a:ln w="22225" cap="rnd">
              <a:solidFill>
                <a:srgbClr val="C00000"/>
              </a:solidFill>
              <a:round/>
            </a:ln>
            <a:effectLst/>
          </c:spPr>
          <c:marker>
            <c:symbol val="none"/>
          </c:marker>
          <c:cat>
            <c:numRef>
              <c:f>'G.I.3a'!$A$2:$A$160</c:f>
              <c:numCache>
                <c:formatCode>m/d/yyyy</c:formatCode>
                <c:ptCount val="159"/>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pt idx="88">
                  <c:v>43616</c:v>
                </c:pt>
                <c:pt idx="89">
                  <c:v>43646</c:v>
                </c:pt>
                <c:pt idx="90">
                  <c:v>43677</c:v>
                </c:pt>
                <c:pt idx="91">
                  <c:v>43708</c:v>
                </c:pt>
                <c:pt idx="92">
                  <c:v>43738</c:v>
                </c:pt>
                <c:pt idx="93">
                  <c:v>43769</c:v>
                </c:pt>
                <c:pt idx="94">
                  <c:v>43799</c:v>
                </c:pt>
                <c:pt idx="95">
                  <c:v>43830</c:v>
                </c:pt>
                <c:pt idx="96">
                  <c:v>43861</c:v>
                </c:pt>
                <c:pt idx="97">
                  <c:v>43890</c:v>
                </c:pt>
                <c:pt idx="98">
                  <c:v>43921</c:v>
                </c:pt>
                <c:pt idx="99">
                  <c:v>43951</c:v>
                </c:pt>
                <c:pt idx="100">
                  <c:v>43982</c:v>
                </c:pt>
                <c:pt idx="101">
                  <c:v>44012</c:v>
                </c:pt>
                <c:pt idx="102">
                  <c:v>44043</c:v>
                </c:pt>
                <c:pt idx="103">
                  <c:v>44074</c:v>
                </c:pt>
                <c:pt idx="104">
                  <c:v>44104</c:v>
                </c:pt>
                <c:pt idx="105">
                  <c:v>44135</c:v>
                </c:pt>
                <c:pt idx="106">
                  <c:v>44165</c:v>
                </c:pt>
                <c:pt idx="107">
                  <c:v>44196</c:v>
                </c:pt>
                <c:pt idx="108">
                  <c:v>44227</c:v>
                </c:pt>
                <c:pt idx="109">
                  <c:v>44255</c:v>
                </c:pt>
                <c:pt idx="110">
                  <c:v>44286</c:v>
                </c:pt>
                <c:pt idx="111">
                  <c:v>44316</c:v>
                </c:pt>
                <c:pt idx="112">
                  <c:v>44347</c:v>
                </c:pt>
                <c:pt idx="113">
                  <c:v>44377</c:v>
                </c:pt>
                <c:pt idx="114">
                  <c:v>44408</c:v>
                </c:pt>
                <c:pt idx="115">
                  <c:v>44439</c:v>
                </c:pt>
                <c:pt idx="116">
                  <c:v>44469</c:v>
                </c:pt>
                <c:pt idx="117">
                  <c:v>44500</c:v>
                </c:pt>
                <c:pt idx="118">
                  <c:v>44530</c:v>
                </c:pt>
                <c:pt idx="119">
                  <c:v>44561</c:v>
                </c:pt>
                <c:pt idx="120">
                  <c:v>44592</c:v>
                </c:pt>
                <c:pt idx="121">
                  <c:v>44620</c:v>
                </c:pt>
                <c:pt idx="122">
                  <c:v>44651</c:v>
                </c:pt>
                <c:pt idx="123">
                  <c:v>44681</c:v>
                </c:pt>
                <c:pt idx="124">
                  <c:v>44712</c:v>
                </c:pt>
                <c:pt idx="125">
                  <c:v>44742</c:v>
                </c:pt>
                <c:pt idx="126">
                  <c:v>44773</c:v>
                </c:pt>
                <c:pt idx="127">
                  <c:v>44804</c:v>
                </c:pt>
                <c:pt idx="128">
                  <c:v>44834</c:v>
                </c:pt>
                <c:pt idx="129">
                  <c:v>44865</c:v>
                </c:pt>
                <c:pt idx="130">
                  <c:v>44895</c:v>
                </c:pt>
                <c:pt idx="131">
                  <c:v>44926</c:v>
                </c:pt>
                <c:pt idx="132">
                  <c:v>44957</c:v>
                </c:pt>
                <c:pt idx="133">
                  <c:v>44985</c:v>
                </c:pt>
                <c:pt idx="134">
                  <c:v>45016</c:v>
                </c:pt>
                <c:pt idx="135">
                  <c:v>45046</c:v>
                </c:pt>
                <c:pt idx="136">
                  <c:v>45077</c:v>
                </c:pt>
                <c:pt idx="137">
                  <c:v>45107</c:v>
                </c:pt>
                <c:pt idx="138">
                  <c:v>45138</c:v>
                </c:pt>
                <c:pt idx="139">
                  <c:v>45169</c:v>
                </c:pt>
                <c:pt idx="140">
                  <c:v>45199</c:v>
                </c:pt>
                <c:pt idx="141">
                  <c:v>45230</c:v>
                </c:pt>
                <c:pt idx="142">
                  <c:v>45260</c:v>
                </c:pt>
                <c:pt idx="143">
                  <c:v>45291</c:v>
                </c:pt>
                <c:pt idx="144">
                  <c:v>45322</c:v>
                </c:pt>
                <c:pt idx="145">
                  <c:v>45351</c:v>
                </c:pt>
                <c:pt idx="146">
                  <c:v>45382</c:v>
                </c:pt>
                <c:pt idx="147">
                  <c:v>45412</c:v>
                </c:pt>
                <c:pt idx="148">
                  <c:v>45443</c:v>
                </c:pt>
                <c:pt idx="149">
                  <c:v>45473</c:v>
                </c:pt>
                <c:pt idx="150">
                  <c:v>45504</c:v>
                </c:pt>
                <c:pt idx="151">
                  <c:v>45535</c:v>
                </c:pt>
                <c:pt idx="152">
                  <c:v>45565</c:v>
                </c:pt>
                <c:pt idx="153">
                  <c:v>45596</c:v>
                </c:pt>
                <c:pt idx="154">
                  <c:v>45626</c:v>
                </c:pt>
                <c:pt idx="155">
                  <c:v>45657</c:v>
                </c:pt>
                <c:pt idx="156">
                  <c:v>45688</c:v>
                </c:pt>
                <c:pt idx="157">
                  <c:v>45716</c:v>
                </c:pt>
                <c:pt idx="158">
                  <c:v>45747</c:v>
                </c:pt>
              </c:numCache>
            </c:numRef>
          </c:cat>
          <c:val>
            <c:numRef>
              <c:f>'G.I.3a'!$D$2:$D$160</c:f>
              <c:numCache>
                <c:formatCode>General</c:formatCode>
                <c:ptCount val="159"/>
                <c:pt idx="90">
                  <c:v>52.6</c:v>
                </c:pt>
                <c:pt idx="91">
                  <c:v>50.7</c:v>
                </c:pt>
                <c:pt idx="92">
                  <c:v>51</c:v>
                </c:pt>
                <c:pt idx="93">
                  <c:v>50.9</c:v>
                </c:pt>
                <c:pt idx="94">
                  <c:v>52</c:v>
                </c:pt>
                <c:pt idx="95">
                  <c:v>52.7</c:v>
                </c:pt>
                <c:pt idx="96">
                  <c:v>53.3</c:v>
                </c:pt>
                <c:pt idx="97">
                  <c:v>49.6</c:v>
                </c:pt>
                <c:pt idx="98">
                  <c:v>40.9</c:v>
                </c:pt>
                <c:pt idx="99">
                  <c:v>27</c:v>
                </c:pt>
                <c:pt idx="100">
                  <c:v>37</c:v>
                </c:pt>
                <c:pt idx="101">
                  <c:v>47.9</c:v>
                </c:pt>
                <c:pt idx="102">
                  <c:v>50.3</c:v>
                </c:pt>
                <c:pt idx="103">
                  <c:v>54.6</c:v>
                </c:pt>
                <c:pt idx="104">
                  <c:v>54.3</c:v>
                </c:pt>
                <c:pt idx="105">
                  <c:v>56.3</c:v>
                </c:pt>
                <c:pt idx="106">
                  <c:v>58.6</c:v>
                </c:pt>
                <c:pt idx="107">
                  <c:v>55.3</c:v>
                </c:pt>
                <c:pt idx="108">
                  <c:v>58.7</c:v>
                </c:pt>
                <c:pt idx="109">
                  <c:v>59.5</c:v>
                </c:pt>
                <c:pt idx="110">
                  <c:v>59.7</c:v>
                </c:pt>
                <c:pt idx="111">
                  <c:v>63.5</c:v>
                </c:pt>
                <c:pt idx="112">
                  <c:v>68.7</c:v>
                </c:pt>
                <c:pt idx="113">
                  <c:v>63.7</c:v>
                </c:pt>
                <c:pt idx="114">
                  <c:v>59.9</c:v>
                </c:pt>
                <c:pt idx="115">
                  <c:v>55.4</c:v>
                </c:pt>
                <c:pt idx="116">
                  <c:v>55</c:v>
                </c:pt>
                <c:pt idx="117">
                  <c:v>57.6</c:v>
                </c:pt>
                <c:pt idx="118">
                  <c:v>57.2</c:v>
                </c:pt>
                <c:pt idx="119">
                  <c:v>57</c:v>
                </c:pt>
                <c:pt idx="120">
                  <c:v>51.1</c:v>
                </c:pt>
                <c:pt idx="121">
                  <c:v>55.9</c:v>
                </c:pt>
                <c:pt idx="122">
                  <c:v>57.7</c:v>
                </c:pt>
                <c:pt idx="123">
                  <c:v>56</c:v>
                </c:pt>
                <c:pt idx="124">
                  <c:v>53.6</c:v>
                </c:pt>
                <c:pt idx="125">
                  <c:v>52.3</c:v>
                </c:pt>
                <c:pt idx="126">
                  <c:v>47.7</c:v>
                </c:pt>
                <c:pt idx="127">
                  <c:v>44.6</c:v>
                </c:pt>
                <c:pt idx="128">
                  <c:v>49.5</c:v>
                </c:pt>
                <c:pt idx="129">
                  <c:v>48.2</c:v>
                </c:pt>
                <c:pt idx="130">
                  <c:v>46.4</c:v>
                </c:pt>
                <c:pt idx="131">
                  <c:v>45</c:v>
                </c:pt>
                <c:pt idx="132">
                  <c:v>46.8</c:v>
                </c:pt>
                <c:pt idx="133">
                  <c:v>50.1</c:v>
                </c:pt>
                <c:pt idx="134">
                  <c:v>52.3</c:v>
                </c:pt>
                <c:pt idx="135">
                  <c:v>53.4</c:v>
                </c:pt>
                <c:pt idx="136">
                  <c:v>54.3</c:v>
                </c:pt>
                <c:pt idx="137">
                  <c:v>53.2</c:v>
                </c:pt>
                <c:pt idx="138">
                  <c:v>52</c:v>
                </c:pt>
                <c:pt idx="139">
                  <c:v>50.2</c:v>
                </c:pt>
                <c:pt idx="140">
                  <c:v>50.2</c:v>
                </c:pt>
                <c:pt idx="141">
                  <c:v>50.7</c:v>
                </c:pt>
                <c:pt idx="142">
                  <c:v>50.7</c:v>
                </c:pt>
                <c:pt idx="143">
                  <c:v>50.9</c:v>
                </c:pt>
                <c:pt idx="144">
                  <c:v>52</c:v>
                </c:pt>
                <c:pt idx="145">
                  <c:v>52.5</c:v>
                </c:pt>
                <c:pt idx="146">
                  <c:v>52.1</c:v>
                </c:pt>
                <c:pt idx="147">
                  <c:v>51.3</c:v>
                </c:pt>
                <c:pt idx="148">
                  <c:v>54.5</c:v>
                </c:pt>
                <c:pt idx="149">
                  <c:v>54.8</c:v>
                </c:pt>
                <c:pt idx="150">
                  <c:v>54.3</c:v>
                </c:pt>
                <c:pt idx="151">
                  <c:v>54.6</c:v>
                </c:pt>
                <c:pt idx="152">
                  <c:v>54</c:v>
                </c:pt>
                <c:pt idx="153">
                  <c:v>54.1</c:v>
                </c:pt>
                <c:pt idx="154">
                  <c:v>54.9</c:v>
                </c:pt>
                <c:pt idx="155">
                  <c:v>55.4</c:v>
                </c:pt>
                <c:pt idx="156">
                  <c:v>52.7</c:v>
                </c:pt>
                <c:pt idx="157">
                  <c:v>51.6</c:v>
                </c:pt>
                <c:pt idx="158">
                  <c:v>53.5</c:v>
                </c:pt>
              </c:numCache>
            </c:numRef>
          </c:val>
          <c:smooth val="0"/>
          <c:extLst>
            <c:ext xmlns:c16="http://schemas.microsoft.com/office/drawing/2014/chart" uri="{C3380CC4-5D6E-409C-BE32-E72D297353CC}">
              <c16:uniqueId val="{00000002-2B82-49C4-9CD0-E988D40D3D2A}"/>
            </c:ext>
          </c:extLst>
        </c:ser>
        <c:ser>
          <c:idx val="3"/>
          <c:order val="3"/>
          <c:tx>
            <c:strRef>
              <c:f>'G.I.3a'!$E$1</c:f>
              <c:strCache>
                <c:ptCount val="1"/>
                <c:pt idx="0">
                  <c:v>Pivote</c:v>
                </c:pt>
              </c:strCache>
            </c:strRef>
          </c:tx>
          <c:spPr>
            <a:ln w="22225" cap="rnd">
              <a:solidFill>
                <a:sysClr val="windowText" lastClr="000000"/>
              </a:solidFill>
              <a:prstDash val="sysDash"/>
              <a:round/>
            </a:ln>
            <a:effectLst/>
          </c:spPr>
          <c:marker>
            <c:symbol val="none"/>
          </c:marker>
          <c:cat>
            <c:numRef>
              <c:f>'G.I.3a'!$A$2:$A$160</c:f>
              <c:numCache>
                <c:formatCode>m/d/yyyy</c:formatCode>
                <c:ptCount val="159"/>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pt idx="88">
                  <c:v>43616</c:v>
                </c:pt>
                <c:pt idx="89">
                  <c:v>43646</c:v>
                </c:pt>
                <c:pt idx="90">
                  <c:v>43677</c:v>
                </c:pt>
                <c:pt idx="91">
                  <c:v>43708</c:v>
                </c:pt>
                <c:pt idx="92">
                  <c:v>43738</c:v>
                </c:pt>
                <c:pt idx="93">
                  <c:v>43769</c:v>
                </c:pt>
                <c:pt idx="94">
                  <c:v>43799</c:v>
                </c:pt>
                <c:pt idx="95">
                  <c:v>43830</c:v>
                </c:pt>
                <c:pt idx="96">
                  <c:v>43861</c:v>
                </c:pt>
                <c:pt idx="97">
                  <c:v>43890</c:v>
                </c:pt>
                <c:pt idx="98">
                  <c:v>43921</c:v>
                </c:pt>
                <c:pt idx="99">
                  <c:v>43951</c:v>
                </c:pt>
                <c:pt idx="100">
                  <c:v>43982</c:v>
                </c:pt>
                <c:pt idx="101">
                  <c:v>44012</c:v>
                </c:pt>
                <c:pt idx="102">
                  <c:v>44043</c:v>
                </c:pt>
                <c:pt idx="103">
                  <c:v>44074</c:v>
                </c:pt>
                <c:pt idx="104">
                  <c:v>44104</c:v>
                </c:pt>
                <c:pt idx="105">
                  <c:v>44135</c:v>
                </c:pt>
                <c:pt idx="106">
                  <c:v>44165</c:v>
                </c:pt>
                <c:pt idx="107">
                  <c:v>44196</c:v>
                </c:pt>
                <c:pt idx="108">
                  <c:v>44227</c:v>
                </c:pt>
                <c:pt idx="109">
                  <c:v>44255</c:v>
                </c:pt>
                <c:pt idx="110">
                  <c:v>44286</c:v>
                </c:pt>
                <c:pt idx="111">
                  <c:v>44316</c:v>
                </c:pt>
                <c:pt idx="112">
                  <c:v>44347</c:v>
                </c:pt>
                <c:pt idx="113">
                  <c:v>44377</c:v>
                </c:pt>
                <c:pt idx="114">
                  <c:v>44408</c:v>
                </c:pt>
                <c:pt idx="115">
                  <c:v>44439</c:v>
                </c:pt>
                <c:pt idx="116">
                  <c:v>44469</c:v>
                </c:pt>
                <c:pt idx="117">
                  <c:v>44500</c:v>
                </c:pt>
                <c:pt idx="118">
                  <c:v>44530</c:v>
                </c:pt>
                <c:pt idx="119">
                  <c:v>44561</c:v>
                </c:pt>
                <c:pt idx="120">
                  <c:v>44592</c:v>
                </c:pt>
                <c:pt idx="121">
                  <c:v>44620</c:v>
                </c:pt>
                <c:pt idx="122">
                  <c:v>44651</c:v>
                </c:pt>
                <c:pt idx="123">
                  <c:v>44681</c:v>
                </c:pt>
                <c:pt idx="124">
                  <c:v>44712</c:v>
                </c:pt>
                <c:pt idx="125">
                  <c:v>44742</c:v>
                </c:pt>
                <c:pt idx="126">
                  <c:v>44773</c:v>
                </c:pt>
                <c:pt idx="127">
                  <c:v>44804</c:v>
                </c:pt>
                <c:pt idx="128">
                  <c:v>44834</c:v>
                </c:pt>
                <c:pt idx="129">
                  <c:v>44865</c:v>
                </c:pt>
                <c:pt idx="130">
                  <c:v>44895</c:v>
                </c:pt>
                <c:pt idx="131">
                  <c:v>44926</c:v>
                </c:pt>
                <c:pt idx="132">
                  <c:v>44957</c:v>
                </c:pt>
                <c:pt idx="133">
                  <c:v>44985</c:v>
                </c:pt>
                <c:pt idx="134">
                  <c:v>45016</c:v>
                </c:pt>
                <c:pt idx="135">
                  <c:v>45046</c:v>
                </c:pt>
                <c:pt idx="136">
                  <c:v>45077</c:v>
                </c:pt>
                <c:pt idx="137">
                  <c:v>45107</c:v>
                </c:pt>
                <c:pt idx="138">
                  <c:v>45138</c:v>
                </c:pt>
                <c:pt idx="139">
                  <c:v>45169</c:v>
                </c:pt>
                <c:pt idx="140">
                  <c:v>45199</c:v>
                </c:pt>
                <c:pt idx="141">
                  <c:v>45230</c:v>
                </c:pt>
                <c:pt idx="142">
                  <c:v>45260</c:v>
                </c:pt>
                <c:pt idx="143">
                  <c:v>45291</c:v>
                </c:pt>
                <c:pt idx="144">
                  <c:v>45322</c:v>
                </c:pt>
                <c:pt idx="145">
                  <c:v>45351</c:v>
                </c:pt>
                <c:pt idx="146">
                  <c:v>45382</c:v>
                </c:pt>
                <c:pt idx="147">
                  <c:v>45412</c:v>
                </c:pt>
                <c:pt idx="148">
                  <c:v>45443</c:v>
                </c:pt>
                <c:pt idx="149">
                  <c:v>45473</c:v>
                </c:pt>
                <c:pt idx="150">
                  <c:v>45504</c:v>
                </c:pt>
                <c:pt idx="151">
                  <c:v>45535</c:v>
                </c:pt>
                <c:pt idx="152">
                  <c:v>45565</c:v>
                </c:pt>
                <c:pt idx="153">
                  <c:v>45596</c:v>
                </c:pt>
                <c:pt idx="154">
                  <c:v>45626</c:v>
                </c:pt>
                <c:pt idx="155">
                  <c:v>45657</c:v>
                </c:pt>
                <c:pt idx="156">
                  <c:v>45688</c:v>
                </c:pt>
                <c:pt idx="157">
                  <c:v>45716</c:v>
                </c:pt>
                <c:pt idx="158">
                  <c:v>45747</c:v>
                </c:pt>
              </c:numCache>
            </c:numRef>
          </c:cat>
          <c:val>
            <c:numRef>
              <c:f>'G.I.3a'!$E$2:$E$160</c:f>
              <c:numCache>
                <c:formatCode>General</c:formatCode>
                <c:ptCount val="159"/>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50</c:v>
                </c:pt>
                <c:pt idx="130">
                  <c:v>50</c:v>
                </c:pt>
                <c:pt idx="131">
                  <c:v>50</c:v>
                </c:pt>
                <c:pt idx="132">
                  <c:v>50</c:v>
                </c:pt>
                <c:pt idx="133">
                  <c:v>50</c:v>
                </c:pt>
                <c:pt idx="134">
                  <c:v>50</c:v>
                </c:pt>
                <c:pt idx="135">
                  <c:v>50</c:v>
                </c:pt>
                <c:pt idx="136">
                  <c:v>50</c:v>
                </c:pt>
                <c:pt idx="137">
                  <c:v>50</c:v>
                </c:pt>
                <c:pt idx="138">
                  <c:v>50</c:v>
                </c:pt>
                <c:pt idx="139">
                  <c:v>50</c:v>
                </c:pt>
                <c:pt idx="140">
                  <c:v>50</c:v>
                </c:pt>
                <c:pt idx="141">
                  <c:v>50</c:v>
                </c:pt>
                <c:pt idx="142">
                  <c:v>50</c:v>
                </c:pt>
                <c:pt idx="143">
                  <c:v>50</c:v>
                </c:pt>
                <c:pt idx="144">
                  <c:v>50</c:v>
                </c:pt>
                <c:pt idx="145">
                  <c:v>50</c:v>
                </c:pt>
                <c:pt idx="146">
                  <c:v>50</c:v>
                </c:pt>
                <c:pt idx="147">
                  <c:v>50</c:v>
                </c:pt>
                <c:pt idx="148">
                  <c:v>50</c:v>
                </c:pt>
                <c:pt idx="149">
                  <c:v>50</c:v>
                </c:pt>
                <c:pt idx="150">
                  <c:v>50</c:v>
                </c:pt>
                <c:pt idx="151">
                  <c:v>50</c:v>
                </c:pt>
                <c:pt idx="152">
                  <c:v>50</c:v>
                </c:pt>
                <c:pt idx="153">
                  <c:v>50</c:v>
                </c:pt>
                <c:pt idx="154">
                  <c:v>50</c:v>
                </c:pt>
                <c:pt idx="155">
                  <c:v>50</c:v>
                </c:pt>
                <c:pt idx="156">
                  <c:v>50</c:v>
                </c:pt>
                <c:pt idx="157">
                  <c:v>50</c:v>
                </c:pt>
                <c:pt idx="158">
                  <c:v>50</c:v>
                </c:pt>
              </c:numCache>
            </c:numRef>
          </c:val>
          <c:smooth val="0"/>
          <c:extLst>
            <c:ext xmlns:c16="http://schemas.microsoft.com/office/drawing/2014/chart" uri="{C3380CC4-5D6E-409C-BE32-E72D297353CC}">
              <c16:uniqueId val="{00000003-2B82-49C4-9CD0-E988D40D3D2A}"/>
            </c:ext>
          </c:extLst>
        </c:ser>
        <c:dLbls>
          <c:showLegendKey val="0"/>
          <c:showVal val="0"/>
          <c:showCatName val="0"/>
          <c:showSerName val="0"/>
          <c:showPercent val="0"/>
          <c:showBubbleSize val="0"/>
        </c:dLbls>
        <c:smooth val="0"/>
        <c:axId val="1687082912"/>
        <c:axId val="1676462064"/>
      </c:lineChart>
      <c:dateAx>
        <c:axId val="1687082912"/>
        <c:scaling>
          <c:orientation val="minMax"/>
          <c:min val="44562"/>
        </c:scaling>
        <c:delete val="0"/>
        <c:axPos val="b"/>
        <c:numFmt formatCode="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676462064"/>
        <c:crosses val="autoZero"/>
        <c:auto val="1"/>
        <c:lblOffset val="100"/>
        <c:baseTimeUnit val="months"/>
        <c:majorUnit val="12"/>
        <c:majorTimeUnit val="months"/>
      </c:dateAx>
      <c:valAx>
        <c:axId val="1676462064"/>
        <c:scaling>
          <c:orientation val="minMax"/>
          <c:max val="65"/>
          <c:min val="40"/>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687082912"/>
        <c:crosses val="autoZero"/>
        <c:crossBetween val="midCat"/>
      </c:valAx>
      <c:spPr>
        <a:noFill/>
        <a:ln w="25400">
          <a:noFill/>
        </a:ln>
        <a:effectLst/>
        <a:extLst>
          <a:ext uri="{909E8E84-426E-40DD-AFC4-6F175D3DCCD1}">
            <a14:hiddenFill xmlns:a14="http://schemas.microsoft.com/office/drawing/2010/main">
              <a:noFill/>
            </a14:hiddenFill>
          </a:ext>
        </a:extLst>
      </c:spPr>
    </c:plotArea>
    <c:legend>
      <c:legendPos val="b"/>
      <c:legendEntry>
        <c:idx val="3"/>
        <c:delete val="1"/>
      </c:legendEntry>
      <c:layout>
        <c:manualLayout>
          <c:xMode val="edge"/>
          <c:yMode val="edge"/>
          <c:x val="7.929557013282347E-2"/>
          <c:y val="0"/>
          <c:w val="0.92070442986717649"/>
          <c:h val="0.20205731080088171"/>
        </c:manualLayout>
      </c:layout>
      <c:overlay val="1"/>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Arial" panose="020B0604020202020204" pitchFamily="34" charset="0"/>
            </a:defRPr>
          </a:pPr>
          <a:endParaRPr lang="es-CL"/>
        </a:p>
      </c:txPr>
    </c:legend>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s-C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6105281384883"/>
          <c:y val="3.1507966924488422E-2"/>
          <c:w val="0.88428004622872869"/>
          <c:h val="0.86717708405918281"/>
        </c:manualLayout>
      </c:layout>
      <c:barChart>
        <c:barDir val="col"/>
        <c:grouping val="stacked"/>
        <c:varyColors val="0"/>
        <c:ser>
          <c:idx val="6"/>
          <c:order val="1"/>
          <c:tx>
            <c:strRef>
              <c:f>US!$AF$3</c:f>
              <c:strCache>
                <c:ptCount val="1"/>
                <c:pt idx="0">
                  <c:v>Servicios</c:v>
                </c:pt>
              </c:strCache>
            </c:strRef>
          </c:tx>
          <c:spPr>
            <a:solidFill>
              <a:srgbClr val="0000FF"/>
            </a:solidFill>
            <a:ln>
              <a:noFill/>
            </a:ln>
          </c:spPr>
          <c:invertIfNegative val="0"/>
          <c:cat>
            <c:numRef>
              <c:f>US!$Y$4:$Y$1000</c:f>
              <c:numCache>
                <c:formatCode>dd\-mm\-yyyy</c:formatCode>
                <c:ptCount val="997"/>
                <c:pt idx="0">
                  <c:v>0</c:v>
                </c:pt>
                <c:pt idx="1">
                  <c:v>18322</c:v>
                </c:pt>
                <c:pt idx="2">
                  <c:v>18353</c:v>
                </c:pt>
                <c:pt idx="3">
                  <c:v>18383</c:v>
                </c:pt>
                <c:pt idx="4">
                  <c:v>18414</c:v>
                </c:pt>
                <c:pt idx="5">
                  <c:v>18444</c:v>
                </c:pt>
                <c:pt idx="6">
                  <c:v>18475</c:v>
                </c:pt>
                <c:pt idx="7">
                  <c:v>18506</c:v>
                </c:pt>
                <c:pt idx="8">
                  <c:v>18536</c:v>
                </c:pt>
                <c:pt idx="9">
                  <c:v>18567</c:v>
                </c:pt>
                <c:pt idx="10">
                  <c:v>18597</c:v>
                </c:pt>
                <c:pt idx="11">
                  <c:v>18628</c:v>
                </c:pt>
                <c:pt idx="12">
                  <c:v>18659</c:v>
                </c:pt>
                <c:pt idx="13">
                  <c:v>18687</c:v>
                </c:pt>
                <c:pt idx="14">
                  <c:v>18718</c:v>
                </c:pt>
                <c:pt idx="15">
                  <c:v>18748</c:v>
                </c:pt>
                <c:pt idx="16">
                  <c:v>18779</c:v>
                </c:pt>
                <c:pt idx="17">
                  <c:v>18809</c:v>
                </c:pt>
                <c:pt idx="18">
                  <c:v>18840</c:v>
                </c:pt>
                <c:pt idx="19">
                  <c:v>18871</c:v>
                </c:pt>
                <c:pt idx="20">
                  <c:v>18901</c:v>
                </c:pt>
                <c:pt idx="21">
                  <c:v>18932</c:v>
                </c:pt>
                <c:pt idx="22">
                  <c:v>18962</c:v>
                </c:pt>
                <c:pt idx="23">
                  <c:v>18993</c:v>
                </c:pt>
                <c:pt idx="24">
                  <c:v>19024</c:v>
                </c:pt>
                <c:pt idx="25">
                  <c:v>19053</c:v>
                </c:pt>
                <c:pt idx="26">
                  <c:v>19084</c:v>
                </c:pt>
                <c:pt idx="27">
                  <c:v>19114</c:v>
                </c:pt>
                <c:pt idx="28">
                  <c:v>19145</c:v>
                </c:pt>
                <c:pt idx="29">
                  <c:v>19175</c:v>
                </c:pt>
                <c:pt idx="30">
                  <c:v>19206</c:v>
                </c:pt>
                <c:pt idx="31">
                  <c:v>19237</c:v>
                </c:pt>
                <c:pt idx="32">
                  <c:v>19267</c:v>
                </c:pt>
                <c:pt idx="33">
                  <c:v>19298</c:v>
                </c:pt>
                <c:pt idx="34">
                  <c:v>19328</c:v>
                </c:pt>
                <c:pt idx="35">
                  <c:v>19359</c:v>
                </c:pt>
                <c:pt idx="36">
                  <c:v>19390</c:v>
                </c:pt>
                <c:pt idx="37">
                  <c:v>19418</c:v>
                </c:pt>
                <c:pt idx="38">
                  <c:v>19449</c:v>
                </c:pt>
                <c:pt idx="39">
                  <c:v>19479</c:v>
                </c:pt>
                <c:pt idx="40">
                  <c:v>19510</c:v>
                </c:pt>
                <c:pt idx="41">
                  <c:v>19540</c:v>
                </c:pt>
                <c:pt idx="42">
                  <c:v>19571</c:v>
                </c:pt>
                <c:pt idx="43">
                  <c:v>19602</c:v>
                </c:pt>
                <c:pt idx="44">
                  <c:v>19632</c:v>
                </c:pt>
                <c:pt idx="45">
                  <c:v>19663</c:v>
                </c:pt>
                <c:pt idx="46">
                  <c:v>19693</c:v>
                </c:pt>
                <c:pt idx="47">
                  <c:v>19724</c:v>
                </c:pt>
                <c:pt idx="48">
                  <c:v>19755</c:v>
                </c:pt>
                <c:pt idx="49">
                  <c:v>19783</c:v>
                </c:pt>
                <c:pt idx="50">
                  <c:v>19814</c:v>
                </c:pt>
                <c:pt idx="51">
                  <c:v>19844</c:v>
                </c:pt>
                <c:pt idx="52">
                  <c:v>19875</c:v>
                </c:pt>
                <c:pt idx="53">
                  <c:v>19905</c:v>
                </c:pt>
                <c:pt idx="54">
                  <c:v>19936</c:v>
                </c:pt>
                <c:pt idx="55">
                  <c:v>19967</c:v>
                </c:pt>
                <c:pt idx="56">
                  <c:v>19997</c:v>
                </c:pt>
                <c:pt idx="57">
                  <c:v>20028</c:v>
                </c:pt>
                <c:pt idx="58">
                  <c:v>20058</c:v>
                </c:pt>
                <c:pt idx="59">
                  <c:v>20089</c:v>
                </c:pt>
                <c:pt idx="60">
                  <c:v>20120</c:v>
                </c:pt>
                <c:pt idx="61">
                  <c:v>20148</c:v>
                </c:pt>
                <c:pt idx="62">
                  <c:v>20179</c:v>
                </c:pt>
                <c:pt idx="63">
                  <c:v>20209</c:v>
                </c:pt>
                <c:pt idx="64">
                  <c:v>20240</c:v>
                </c:pt>
                <c:pt idx="65">
                  <c:v>20270</c:v>
                </c:pt>
                <c:pt idx="66">
                  <c:v>20301</c:v>
                </c:pt>
                <c:pt idx="67">
                  <c:v>20332</c:v>
                </c:pt>
                <c:pt idx="68">
                  <c:v>20362</c:v>
                </c:pt>
                <c:pt idx="69">
                  <c:v>20393</c:v>
                </c:pt>
                <c:pt idx="70">
                  <c:v>20423</c:v>
                </c:pt>
                <c:pt idx="71">
                  <c:v>20454</c:v>
                </c:pt>
                <c:pt idx="72">
                  <c:v>20485</c:v>
                </c:pt>
                <c:pt idx="73">
                  <c:v>20514</c:v>
                </c:pt>
                <c:pt idx="74">
                  <c:v>20545</c:v>
                </c:pt>
                <c:pt idx="75">
                  <c:v>20575</c:v>
                </c:pt>
                <c:pt idx="76">
                  <c:v>20606</c:v>
                </c:pt>
                <c:pt idx="77">
                  <c:v>20636</c:v>
                </c:pt>
                <c:pt idx="78">
                  <c:v>20667</c:v>
                </c:pt>
                <c:pt idx="79">
                  <c:v>20698</c:v>
                </c:pt>
                <c:pt idx="80">
                  <c:v>20728</c:v>
                </c:pt>
                <c:pt idx="81">
                  <c:v>20759</c:v>
                </c:pt>
                <c:pt idx="82">
                  <c:v>20789</c:v>
                </c:pt>
                <c:pt idx="83">
                  <c:v>20820</c:v>
                </c:pt>
                <c:pt idx="84">
                  <c:v>20851</c:v>
                </c:pt>
                <c:pt idx="85">
                  <c:v>20879</c:v>
                </c:pt>
                <c:pt idx="86">
                  <c:v>20910</c:v>
                </c:pt>
                <c:pt idx="87">
                  <c:v>20940</c:v>
                </c:pt>
                <c:pt idx="88">
                  <c:v>20971</c:v>
                </c:pt>
                <c:pt idx="89">
                  <c:v>21001</c:v>
                </c:pt>
                <c:pt idx="90">
                  <c:v>21032</c:v>
                </c:pt>
                <c:pt idx="91">
                  <c:v>21063</c:v>
                </c:pt>
                <c:pt idx="92">
                  <c:v>21093</c:v>
                </c:pt>
                <c:pt idx="93">
                  <c:v>21124</c:v>
                </c:pt>
                <c:pt idx="94">
                  <c:v>21154</c:v>
                </c:pt>
                <c:pt idx="95">
                  <c:v>21185</c:v>
                </c:pt>
                <c:pt idx="96">
                  <c:v>21216</c:v>
                </c:pt>
                <c:pt idx="97">
                  <c:v>21244</c:v>
                </c:pt>
                <c:pt idx="98">
                  <c:v>21275</c:v>
                </c:pt>
                <c:pt idx="99">
                  <c:v>21305</c:v>
                </c:pt>
                <c:pt idx="100">
                  <c:v>21336</c:v>
                </c:pt>
                <c:pt idx="101">
                  <c:v>21366</c:v>
                </c:pt>
                <c:pt idx="102">
                  <c:v>21397</c:v>
                </c:pt>
                <c:pt idx="103">
                  <c:v>21428</c:v>
                </c:pt>
                <c:pt idx="104">
                  <c:v>21458</c:v>
                </c:pt>
                <c:pt idx="105">
                  <c:v>21489</c:v>
                </c:pt>
                <c:pt idx="106">
                  <c:v>21519</c:v>
                </c:pt>
                <c:pt idx="107">
                  <c:v>21550</c:v>
                </c:pt>
                <c:pt idx="108">
                  <c:v>21581</c:v>
                </c:pt>
                <c:pt idx="109">
                  <c:v>21609</c:v>
                </c:pt>
                <c:pt idx="110">
                  <c:v>21640</c:v>
                </c:pt>
                <c:pt idx="111">
                  <c:v>21670</c:v>
                </c:pt>
                <c:pt idx="112">
                  <c:v>21701</c:v>
                </c:pt>
                <c:pt idx="113">
                  <c:v>21731</c:v>
                </c:pt>
                <c:pt idx="114">
                  <c:v>21762</c:v>
                </c:pt>
                <c:pt idx="115">
                  <c:v>21793</c:v>
                </c:pt>
                <c:pt idx="116">
                  <c:v>21823</c:v>
                </c:pt>
                <c:pt idx="117">
                  <c:v>21854</c:v>
                </c:pt>
                <c:pt idx="118">
                  <c:v>21884</c:v>
                </c:pt>
                <c:pt idx="119">
                  <c:v>21915</c:v>
                </c:pt>
                <c:pt idx="120">
                  <c:v>21946</c:v>
                </c:pt>
                <c:pt idx="121">
                  <c:v>21975</c:v>
                </c:pt>
                <c:pt idx="122">
                  <c:v>22006</c:v>
                </c:pt>
                <c:pt idx="123">
                  <c:v>22036</c:v>
                </c:pt>
                <c:pt idx="124">
                  <c:v>22067</c:v>
                </c:pt>
                <c:pt idx="125">
                  <c:v>22097</c:v>
                </c:pt>
                <c:pt idx="126">
                  <c:v>22128</c:v>
                </c:pt>
                <c:pt idx="127">
                  <c:v>22159</c:v>
                </c:pt>
                <c:pt idx="128">
                  <c:v>22189</c:v>
                </c:pt>
                <c:pt idx="129">
                  <c:v>22220</c:v>
                </c:pt>
                <c:pt idx="130">
                  <c:v>22250</c:v>
                </c:pt>
                <c:pt idx="131">
                  <c:v>22281</c:v>
                </c:pt>
                <c:pt idx="132">
                  <c:v>22312</c:v>
                </c:pt>
                <c:pt idx="133">
                  <c:v>22340</c:v>
                </c:pt>
                <c:pt idx="134">
                  <c:v>22371</c:v>
                </c:pt>
                <c:pt idx="135">
                  <c:v>22401</c:v>
                </c:pt>
                <c:pt idx="136">
                  <c:v>22432</c:v>
                </c:pt>
                <c:pt idx="137">
                  <c:v>22462</c:v>
                </c:pt>
                <c:pt idx="138">
                  <c:v>22493</c:v>
                </c:pt>
                <c:pt idx="139">
                  <c:v>22524</c:v>
                </c:pt>
                <c:pt idx="140">
                  <c:v>22554</c:v>
                </c:pt>
                <c:pt idx="141">
                  <c:v>22585</c:v>
                </c:pt>
                <c:pt idx="142">
                  <c:v>22615</c:v>
                </c:pt>
                <c:pt idx="143">
                  <c:v>22646</c:v>
                </c:pt>
                <c:pt idx="144">
                  <c:v>22677</c:v>
                </c:pt>
                <c:pt idx="145">
                  <c:v>22705</c:v>
                </c:pt>
                <c:pt idx="146">
                  <c:v>22736</c:v>
                </c:pt>
                <c:pt idx="147">
                  <c:v>22766</c:v>
                </c:pt>
                <c:pt idx="148">
                  <c:v>22797</c:v>
                </c:pt>
                <c:pt idx="149">
                  <c:v>22827</c:v>
                </c:pt>
                <c:pt idx="150">
                  <c:v>22858</c:v>
                </c:pt>
                <c:pt idx="151">
                  <c:v>22889</c:v>
                </c:pt>
                <c:pt idx="152">
                  <c:v>22919</c:v>
                </c:pt>
                <c:pt idx="153">
                  <c:v>22950</c:v>
                </c:pt>
                <c:pt idx="154">
                  <c:v>22980</c:v>
                </c:pt>
                <c:pt idx="155">
                  <c:v>23011</c:v>
                </c:pt>
                <c:pt idx="156">
                  <c:v>23042</c:v>
                </c:pt>
                <c:pt idx="157">
                  <c:v>23070</c:v>
                </c:pt>
                <c:pt idx="158">
                  <c:v>23101</c:v>
                </c:pt>
                <c:pt idx="159">
                  <c:v>23131</c:v>
                </c:pt>
                <c:pt idx="160">
                  <c:v>23162</c:v>
                </c:pt>
                <c:pt idx="161">
                  <c:v>23192</c:v>
                </c:pt>
                <c:pt idx="162">
                  <c:v>23223</c:v>
                </c:pt>
                <c:pt idx="163">
                  <c:v>23254</c:v>
                </c:pt>
                <c:pt idx="164">
                  <c:v>23284</c:v>
                </c:pt>
                <c:pt idx="165">
                  <c:v>23315</c:v>
                </c:pt>
                <c:pt idx="166">
                  <c:v>23345</c:v>
                </c:pt>
                <c:pt idx="167">
                  <c:v>23376</c:v>
                </c:pt>
                <c:pt idx="168">
                  <c:v>23407</c:v>
                </c:pt>
                <c:pt idx="169">
                  <c:v>23436</c:v>
                </c:pt>
                <c:pt idx="170">
                  <c:v>23467</c:v>
                </c:pt>
                <c:pt idx="171">
                  <c:v>23497</c:v>
                </c:pt>
                <c:pt idx="172">
                  <c:v>23528</c:v>
                </c:pt>
                <c:pt idx="173">
                  <c:v>23558</c:v>
                </c:pt>
                <c:pt idx="174">
                  <c:v>23589</c:v>
                </c:pt>
                <c:pt idx="175">
                  <c:v>23620</c:v>
                </c:pt>
                <c:pt idx="176">
                  <c:v>23650</c:v>
                </c:pt>
                <c:pt idx="177">
                  <c:v>23681</c:v>
                </c:pt>
                <c:pt idx="178">
                  <c:v>23711</c:v>
                </c:pt>
                <c:pt idx="179">
                  <c:v>23742</c:v>
                </c:pt>
                <c:pt idx="180">
                  <c:v>23773</c:v>
                </c:pt>
                <c:pt idx="181">
                  <c:v>23801</c:v>
                </c:pt>
                <c:pt idx="182">
                  <c:v>23832</c:v>
                </c:pt>
                <c:pt idx="183">
                  <c:v>23862</c:v>
                </c:pt>
                <c:pt idx="184">
                  <c:v>23893</c:v>
                </c:pt>
                <c:pt idx="185">
                  <c:v>23923</c:v>
                </c:pt>
                <c:pt idx="186">
                  <c:v>23954</c:v>
                </c:pt>
                <c:pt idx="187">
                  <c:v>23985</c:v>
                </c:pt>
                <c:pt idx="188">
                  <c:v>24015</c:v>
                </c:pt>
                <c:pt idx="189">
                  <c:v>24046</c:v>
                </c:pt>
                <c:pt idx="190">
                  <c:v>24076</c:v>
                </c:pt>
                <c:pt idx="191">
                  <c:v>24107</c:v>
                </c:pt>
                <c:pt idx="192">
                  <c:v>24138</c:v>
                </c:pt>
                <c:pt idx="193">
                  <c:v>24166</c:v>
                </c:pt>
                <c:pt idx="194">
                  <c:v>24197</c:v>
                </c:pt>
                <c:pt idx="195">
                  <c:v>24227</c:v>
                </c:pt>
                <c:pt idx="196">
                  <c:v>24258</c:v>
                </c:pt>
                <c:pt idx="197">
                  <c:v>24288</c:v>
                </c:pt>
                <c:pt idx="198">
                  <c:v>24319</c:v>
                </c:pt>
                <c:pt idx="199">
                  <c:v>24350</c:v>
                </c:pt>
                <c:pt idx="200">
                  <c:v>24380</c:v>
                </c:pt>
                <c:pt idx="201">
                  <c:v>24411</c:v>
                </c:pt>
                <c:pt idx="202">
                  <c:v>24441</c:v>
                </c:pt>
                <c:pt idx="203">
                  <c:v>24472</c:v>
                </c:pt>
                <c:pt idx="204">
                  <c:v>24503</c:v>
                </c:pt>
                <c:pt idx="205">
                  <c:v>24531</c:v>
                </c:pt>
                <c:pt idx="206">
                  <c:v>24562</c:v>
                </c:pt>
                <c:pt idx="207">
                  <c:v>24592</c:v>
                </c:pt>
                <c:pt idx="208">
                  <c:v>24623</c:v>
                </c:pt>
                <c:pt idx="209">
                  <c:v>24653</c:v>
                </c:pt>
                <c:pt idx="210">
                  <c:v>24684</c:v>
                </c:pt>
                <c:pt idx="211">
                  <c:v>24715</c:v>
                </c:pt>
                <c:pt idx="212">
                  <c:v>24745</c:v>
                </c:pt>
                <c:pt idx="213">
                  <c:v>24776</c:v>
                </c:pt>
                <c:pt idx="214">
                  <c:v>24806</c:v>
                </c:pt>
                <c:pt idx="215">
                  <c:v>24837</c:v>
                </c:pt>
                <c:pt idx="216">
                  <c:v>24868</c:v>
                </c:pt>
                <c:pt idx="217">
                  <c:v>24897</c:v>
                </c:pt>
                <c:pt idx="218">
                  <c:v>24928</c:v>
                </c:pt>
                <c:pt idx="219">
                  <c:v>24958</c:v>
                </c:pt>
                <c:pt idx="220">
                  <c:v>24989</c:v>
                </c:pt>
                <c:pt idx="221">
                  <c:v>25019</c:v>
                </c:pt>
                <c:pt idx="222">
                  <c:v>25050</c:v>
                </c:pt>
                <c:pt idx="223">
                  <c:v>25081</c:v>
                </c:pt>
                <c:pt idx="224">
                  <c:v>25111</c:v>
                </c:pt>
                <c:pt idx="225">
                  <c:v>25142</c:v>
                </c:pt>
                <c:pt idx="226">
                  <c:v>25172</c:v>
                </c:pt>
                <c:pt idx="227">
                  <c:v>25203</c:v>
                </c:pt>
                <c:pt idx="228">
                  <c:v>25234</c:v>
                </c:pt>
                <c:pt idx="229">
                  <c:v>25262</c:v>
                </c:pt>
                <c:pt idx="230">
                  <c:v>25293</c:v>
                </c:pt>
                <c:pt idx="231">
                  <c:v>25323</c:v>
                </c:pt>
                <c:pt idx="232">
                  <c:v>25354</c:v>
                </c:pt>
                <c:pt idx="233">
                  <c:v>25384</c:v>
                </c:pt>
                <c:pt idx="234">
                  <c:v>25415</c:v>
                </c:pt>
                <c:pt idx="235">
                  <c:v>25446</c:v>
                </c:pt>
                <c:pt idx="236">
                  <c:v>25476</c:v>
                </c:pt>
                <c:pt idx="237">
                  <c:v>25507</c:v>
                </c:pt>
                <c:pt idx="238">
                  <c:v>25537</c:v>
                </c:pt>
                <c:pt idx="239">
                  <c:v>25568</c:v>
                </c:pt>
                <c:pt idx="240">
                  <c:v>25599</c:v>
                </c:pt>
                <c:pt idx="241">
                  <c:v>25627</c:v>
                </c:pt>
                <c:pt idx="242">
                  <c:v>25658</c:v>
                </c:pt>
                <c:pt idx="243">
                  <c:v>25688</c:v>
                </c:pt>
                <c:pt idx="244">
                  <c:v>25719</c:v>
                </c:pt>
                <c:pt idx="245">
                  <c:v>25749</c:v>
                </c:pt>
                <c:pt idx="246">
                  <c:v>25780</c:v>
                </c:pt>
                <c:pt idx="247">
                  <c:v>25811</c:v>
                </c:pt>
                <c:pt idx="248">
                  <c:v>25841</c:v>
                </c:pt>
                <c:pt idx="249">
                  <c:v>25872</c:v>
                </c:pt>
                <c:pt idx="250">
                  <c:v>25902</c:v>
                </c:pt>
                <c:pt idx="251">
                  <c:v>25933</c:v>
                </c:pt>
                <c:pt idx="252">
                  <c:v>25964</c:v>
                </c:pt>
                <c:pt idx="253">
                  <c:v>25992</c:v>
                </c:pt>
                <c:pt idx="254">
                  <c:v>26023</c:v>
                </c:pt>
                <c:pt idx="255">
                  <c:v>26053</c:v>
                </c:pt>
                <c:pt idx="256">
                  <c:v>26084</c:v>
                </c:pt>
                <c:pt idx="257">
                  <c:v>26114</c:v>
                </c:pt>
                <c:pt idx="258">
                  <c:v>26145</c:v>
                </c:pt>
                <c:pt idx="259">
                  <c:v>26176</c:v>
                </c:pt>
                <c:pt idx="260">
                  <c:v>26206</c:v>
                </c:pt>
                <c:pt idx="261">
                  <c:v>26237</c:v>
                </c:pt>
                <c:pt idx="262">
                  <c:v>26267</c:v>
                </c:pt>
                <c:pt idx="263">
                  <c:v>26298</c:v>
                </c:pt>
                <c:pt idx="264">
                  <c:v>26329</c:v>
                </c:pt>
                <c:pt idx="265">
                  <c:v>26358</c:v>
                </c:pt>
                <c:pt idx="266">
                  <c:v>26389</c:v>
                </c:pt>
                <c:pt idx="267">
                  <c:v>26419</c:v>
                </c:pt>
                <c:pt idx="268">
                  <c:v>26450</c:v>
                </c:pt>
                <c:pt idx="269">
                  <c:v>26480</c:v>
                </c:pt>
                <c:pt idx="270">
                  <c:v>26511</c:v>
                </c:pt>
                <c:pt idx="271">
                  <c:v>26542</c:v>
                </c:pt>
                <c:pt idx="272">
                  <c:v>26572</c:v>
                </c:pt>
                <c:pt idx="273">
                  <c:v>26603</c:v>
                </c:pt>
                <c:pt idx="274">
                  <c:v>26633</c:v>
                </c:pt>
                <c:pt idx="275">
                  <c:v>26664</c:v>
                </c:pt>
                <c:pt idx="276">
                  <c:v>26695</c:v>
                </c:pt>
                <c:pt idx="277">
                  <c:v>26723</c:v>
                </c:pt>
                <c:pt idx="278">
                  <c:v>26754</c:v>
                </c:pt>
                <c:pt idx="279">
                  <c:v>26784</c:v>
                </c:pt>
                <c:pt idx="280">
                  <c:v>26815</c:v>
                </c:pt>
                <c:pt idx="281">
                  <c:v>26845</c:v>
                </c:pt>
                <c:pt idx="282">
                  <c:v>26876</c:v>
                </c:pt>
                <c:pt idx="283">
                  <c:v>26907</c:v>
                </c:pt>
                <c:pt idx="284">
                  <c:v>26937</c:v>
                </c:pt>
                <c:pt idx="285">
                  <c:v>26968</c:v>
                </c:pt>
                <c:pt idx="286">
                  <c:v>26998</c:v>
                </c:pt>
                <c:pt idx="287">
                  <c:v>27029</c:v>
                </c:pt>
                <c:pt idx="288">
                  <c:v>27060</c:v>
                </c:pt>
                <c:pt idx="289">
                  <c:v>27088</c:v>
                </c:pt>
                <c:pt idx="290">
                  <c:v>27119</c:v>
                </c:pt>
                <c:pt idx="291">
                  <c:v>27149</c:v>
                </c:pt>
                <c:pt idx="292">
                  <c:v>27180</c:v>
                </c:pt>
                <c:pt idx="293">
                  <c:v>27210</c:v>
                </c:pt>
                <c:pt idx="294">
                  <c:v>27241</c:v>
                </c:pt>
                <c:pt idx="295">
                  <c:v>27272</c:v>
                </c:pt>
                <c:pt idx="296">
                  <c:v>27302</c:v>
                </c:pt>
                <c:pt idx="297">
                  <c:v>27333</c:v>
                </c:pt>
                <c:pt idx="298">
                  <c:v>27363</c:v>
                </c:pt>
                <c:pt idx="299">
                  <c:v>27394</c:v>
                </c:pt>
                <c:pt idx="300">
                  <c:v>27425</c:v>
                </c:pt>
                <c:pt idx="301">
                  <c:v>27453</c:v>
                </c:pt>
                <c:pt idx="302">
                  <c:v>27484</c:v>
                </c:pt>
                <c:pt idx="303">
                  <c:v>27514</c:v>
                </c:pt>
                <c:pt idx="304">
                  <c:v>27545</c:v>
                </c:pt>
                <c:pt idx="305">
                  <c:v>27575</c:v>
                </c:pt>
                <c:pt idx="306">
                  <c:v>27606</c:v>
                </c:pt>
                <c:pt idx="307">
                  <c:v>27637</c:v>
                </c:pt>
                <c:pt idx="308">
                  <c:v>27667</c:v>
                </c:pt>
                <c:pt idx="309">
                  <c:v>27698</c:v>
                </c:pt>
                <c:pt idx="310">
                  <c:v>27728</c:v>
                </c:pt>
                <c:pt idx="311">
                  <c:v>27759</c:v>
                </c:pt>
                <c:pt idx="312">
                  <c:v>27790</c:v>
                </c:pt>
                <c:pt idx="313">
                  <c:v>27819</c:v>
                </c:pt>
                <c:pt idx="314">
                  <c:v>27850</c:v>
                </c:pt>
                <c:pt idx="315">
                  <c:v>27880</c:v>
                </c:pt>
                <c:pt idx="316">
                  <c:v>27911</c:v>
                </c:pt>
                <c:pt idx="317">
                  <c:v>27941</c:v>
                </c:pt>
                <c:pt idx="318">
                  <c:v>27972</c:v>
                </c:pt>
                <c:pt idx="319">
                  <c:v>28003</c:v>
                </c:pt>
                <c:pt idx="320">
                  <c:v>28033</c:v>
                </c:pt>
                <c:pt idx="321">
                  <c:v>28064</c:v>
                </c:pt>
                <c:pt idx="322">
                  <c:v>28094</c:v>
                </c:pt>
                <c:pt idx="323">
                  <c:v>28125</c:v>
                </c:pt>
                <c:pt idx="324">
                  <c:v>28156</c:v>
                </c:pt>
                <c:pt idx="325">
                  <c:v>28184</c:v>
                </c:pt>
                <c:pt idx="326">
                  <c:v>28215</c:v>
                </c:pt>
                <c:pt idx="327">
                  <c:v>28245</c:v>
                </c:pt>
                <c:pt idx="328">
                  <c:v>28276</c:v>
                </c:pt>
                <c:pt idx="329">
                  <c:v>28306</c:v>
                </c:pt>
                <c:pt idx="330">
                  <c:v>28337</c:v>
                </c:pt>
                <c:pt idx="331">
                  <c:v>28368</c:v>
                </c:pt>
                <c:pt idx="332">
                  <c:v>28398</c:v>
                </c:pt>
                <c:pt idx="333">
                  <c:v>28429</c:v>
                </c:pt>
                <c:pt idx="334">
                  <c:v>28459</c:v>
                </c:pt>
                <c:pt idx="335">
                  <c:v>28490</c:v>
                </c:pt>
                <c:pt idx="336">
                  <c:v>28521</c:v>
                </c:pt>
                <c:pt idx="337">
                  <c:v>28549</c:v>
                </c:pt>
                <c:pt idx="338">
                  <c:v>28580</c:v>
                </c:pt>
                <c:pt idx="339">
                  <c:v>28610</c:v>
                </c:pt>
                <c:pt idx="340">
                  <c:v>28641</c:v>
                </c:pt>
                <c:pt idx="341">
                  <c:v>28671</c:v>
                </c:pt>
                <c:pt idx="342">
                  <c:v>28702</c:v>
                </c:pt>
                <c:pt idx="343">
                  <c:v>28733</c:v>
                </c:pt>
                <c:pt idx="344">
                  <c:v>28763</c:v>
                </c:pt>
                <c:pt idx="345">
                  <c:v>28794</c:v>
                </c:pt>
                <c:pt idx="346">
                  <c:v>28824</c:v>
                </c:pt>
                <c:pt idx="347">
                  <c:v>28855</c:v>
                </c:pt>
                <c:pt idx="348">
                  <c:v>28886</c:v>
                </c:pt>
                <c:pt idx="349">
                  <c:v>28914</c:v>
                </c:pt>
                <c:pt idx="350">
                  <c:v>28945</c:v>
                </c:pt>
                <c:pt idx="351">
                  <c:v>28975</c:v>
                </c:pt>
                <c:pt idx="352">
                  <c:v>29006</c:v>
                </c:pt>
                <c:pt idx="353">
                  <c:v>29036</c:v>
                </c:pt>
                <c:pt idx="354">
                  <c:v>29067</c:v>
                </c:pt>
                <c:pt idx="355">
                  <c:v>29098</c:v>
                </c:pt>
                <c:pt idx="356">
                  <c:v>29128</c:v>
                </c:pt>
                <c:pt idx="357">
                  <c:v>29159</c:v>
                </c:pt>
                <c:pt idx="358">
                  <c:v>29189</c:v>
                </c:pt>
                <c:pt idx="359">
                  <c:v>29220</c:v>
                </c:pt>
                <c:pt idx="360">
                  <c:v>29251</c:v>
                </c:pt>
                <c:pt idx="361">
                  <c:v>29280</c:v>
                </c:pt>
                <c:pt idx="362">
                  <c:v>29311</c:v>
                </c:pt>
                <c:pt idx="363">
                  <c:v>29341</c:v>
                </c:pt>
                <c:pt idx="364">
                  <c:v>29372</c:v>
                </c:pt>
                <c:pt idx="365">
                  <c:v>29402</c:v>
                </c:pt>
                <c:pt idx="366">
                  <c:v>29433</c:v>
                </c:pt>
                <c:pt idx="367">
                  <c:v>29464</c:v>
                </c:pt>
                <c:pt idx="368">
                  <c:v>29494</c:v>
                </c:pt>
                <c:pt idx="369">
                  <c:v>29525</c:v>
                </c:pt>
                <c:pt idx="370">
                  <c:v>29555</c:v>
                </c:pt>
                <c:pt idx="371">
                  <c:v>29586</c:v>
                </c:pt>
                <c:pt idx="372">
                  <c:v>29617</c:v>
                </c:pt>
                <c:pt idx="373">
                  <c:v>29645</c:v>
                </c:pt>
                <c:pt idx="374">
                  <c:v>29676</c:v>
                </c:pt>
                <c:pt idx="375">
                  <c:v>29706</c:v>
                </c:pt>
                <c:pt idx="376">
                  <c:v>29737</c:v>
                </c:pt>
                <c:pt idx="377">
                  <c:v>29767</c:v>
                </c:pt>
                <c:pt idx="378">
                  <c:v>29798</c:v>
                </c:pt>
                <c:pt idx="379">
                  <c:v>29829</c:v>
                </c:pt>
                <c:pt idx="380">
                  <c:v>29859</c:v>
                </c:pt>
                <c:pt idx="381">
                  <c:v>29890</c:v>
                </c:pt>
                <c:pt idx="382">
                  <c:v>29920</c:v>
                </c:pt>
                <c:pt idx="383">
                  <c:v>29951</c:v>
                </c:pt>
                <c:pt idx="384">
                  <c:v>29982</c:v>
                </c:pt>
                <c:pt idx="385">
                  <c:v>30010</c:v>
                </c:pt>
                <c:pt idx="386">
                  <c:v>30041</c:v>
                </c:pt>
                <c:pt idx="387">
                  <c:v>30071</c:v>
                </c:pt>
                <c:pt idx="388">
                  <c:v>30102</c:v>
                </c:pt>
                <c:pt idx="389">
                  <c:v>30132</c:v>
                </c:pt>
                <c:pt idx="390">
                  <c:v>30163</c:v>
                </c:pt>
                <c:pt idx="391">
                  <c:v>30194</c:v>
                </c:pt>
                <c:pt idx="392">
                  <c:v>30224</c:v>
                </c:pt>
                <c:pt idx="393">
                  <c:v>30255</c:v>
                </c:pt>
                <c:pt idx="394">
                  <c:v>30285</c:v>
                </c:pt>
                <c:pt idx="395">
                  <c:v>30316</c:v>
                </c:pt>
                <c:pt idx="396">
                  <c:v>30347</c:v>
                </c:pt>
                <c:pt idx="397">
                  <c:v>30375</c:v>
                </c:pt>
                <c:pt idx="398">
                  <c:v>30406</c:v>
                </c:pt>
                <c:pt idx="399">
                  <c:v>30436</c:v>
                </c:pt>
                <c:pt idx="400">
                  <c:v>30467</c:v>
                </c:pt>
                <c:pt idx="401">
                  <c:v>30497</c:v>
                </c:pt>
                <c:pt idx="402">
                  <c:v>30528</c:v>
                </c:pt>
                <c:pt idx="403">
                  <c:v>30559</c:v>
                </c:pt>
                <c:pt idx="404">
                  <c:v>30589</c:v>
                </c:pt>
                <c:pt idx="405">
                  <c:v>30620</c:v>
                </c:pt>
                <c:pt idx="406">
                  <c:v>30650</c:v>
                </c:pt>
                <c:pt idx="407">
                  <c:v>30681</c:v>
                </c:pt>
                <c:pt idx="408">
                  <c:v>30712</c:v>
                </c:pt>
                <c:pt idx="409">
                  <c:v>30741</c:v>
                </c:pt>
                <c:pt idx="410">
                  <c:v>30772</c:v>
                </c:pt>
                <c:pt idx="411">
                  <c:v>30802</c:v>
                </c:pt>
                <c:pt idx="412">
                  <c:v>30833</c:v>
                </c:pt>
                <c:pt idx="413">
                  <c:v>30863</c:v>
                </c:pt>
                <c:pt idx="414">
                  <c:v>30894</c:v>
                </c:pt>
                <c:pt idx="415">
                  <c:v>30925</c:v>
                </c:pt>
                <c:pt idx="416">
                  <c:v>30955</c:v>
                </c:pt>
                <c:pt idx="417">
                  <c:v>30986</c:v>
                </c:pt>
                <c:pt idx="418">
                  <c:v>31016</c:v>
                </c:pt>
                <c:pt idx="419">
                  <c:v>31047</c:v>
                </c:pt>
                <c:pt idx="420">
                  <c:v>31078</c:v>
                </c:pt>
                <c:pt idx="421">
                  <c:v>31106</c:v>
                </c:pt>
                <c:pt idx="422">
                  <c:v>31137</c:v>
                </c:pt>
                <c:pt idx="423">
                  <c:v>31167</c:v>
                </c:pt>
                <c:pt idx="424">
                  <c:v>31198</c:v>
                </c:pt>
                <c:pt idx="425">
                  <c:v>31228</c:v>
                </c:pt>
                <c:pt idx="426">
                  <c:v>31259</c:v>
                </c:pt>
                <c:pt idx="427">
                  <c:v>31290</c:v>
                </c:pt>
                <c:pt idx="428">
                  <c:v>31320</c:v>
                </c:pt>
                <c:pt idx="429">
                  <c:v>31351</c:v>
                </c:pt>
                <c:pt idx="430">
                  <c:v>31381</c:v>
                </c:pt>
                <c:pt idx="431">
                  <c:v>31412</c:v>
                </c:pt>
                <c:pt idx="432">
                  <c:v>31443</c:v>
                </c:pt>
                <c:pt idx="433">
                  <c:v>31471</c:v>
                </c:pt>
                <c:pt idx="434">
                  <c:v>31502</c:v>
                </c:pt>
                <c:pt idx="435">
                  <c:v>31532</c:v>
                </c:pt>
                <c:pt idx="436">
                  <c:v>31563</c:v>
                </c:pt>
                <c:pt idx="437">
                  <c:v>31593</c:v>
                </c:pt>
                <c:pt idx="438">
                  <c:v>31624</c:v>
                </c:pt>
                <c:pt idx="439">
                  <c:v>31655</c:v>
                </c:pt>
                <c:pt idx="440">
                  <c:v>31685</c:v>
                </c:pt>
                <c:pt idx="441">
                  <c:v>31716</c:v>
                </c:pt>
                <c:pt idx="442">
                  <c:v>31746</c:v>
                </c:pt>
                <c:pt idx="443">
                  <c:v>31777</c:v>
                </c:pt>
                <c:pt idx="444">
                  <c:v>31808</c:v>
                </c:pt>
                <c:pt idx="445">
                  <c:v>31836</c:v>
                </c:pt>
                <c:pt idx="446">
                  <c:v>31867</c:v>
                </c:pt>
                <c:pt idx="447">
                  <c:v>31897</c:v>
                </c:pt>
                <c:pt idx="448">
                  <c:v>31928</c:v>
                </c:pt>
                <c:pt idx="449">
                  <c:v>31958</c:v>
                </c:pt>
                <c:pt idx="450">
                  <c:v>31989</c:v>
                </c:pt>
                <c:pt idx="451">
                  <c:v>32020</c:v>
                </c:pt>
                <c:pt idx="452">
                  <c:v>32050</c:v>
                </c:pt>
                <c:pt idx="453">
                  <c:v>32081</c:v>
                </c:pt>
                <c:pt idx="454">
                  <c:v>32111</c:v>
                </c:pt>
                <c:pt idx="455">
                  <c:v>32142</c:v>
                </c:pt>
                <c:pt idx="456">
                  <c:v>32173</c:v>
                </c:pt>
                <c:pt idx="457">
                  <c:v>32202</c:v>
                </c:pt>
                <c:pt idx="458">
                  <c:v>32233</c:v>
                </c:pt>
                <c:pt idx="459">
                  <c:v>32263</c:v>
                </c:pt>
                <c:pt idx="460">
                  <c:v>32294</c:v>
                </c:pt>
                <c:pt idx="461">
                  <c:v>32324</c:v>
                </c:pt>
                <c:pt idx="462">
                  <c:v>32355</c:v>
                </c:pt>
                <c:pt idx="463">
                  <c:v>32386</c:v>
                </c:pt>
                <c:pt idx="464">
                  <c:v>32416</c:v>
                </c:pt>
                <c:pt idx="465">
                  <c:v>32447</c:v>
                </c:pt>
                <c:pt idx="466">
                  <c:v>32477</c:v>
                </c:pt>
                <c:pt idx="467">
                  <c:v>32508</c:v>
                </c:pt>
                <c:pt idx="468">
                  <c:v>32539</c:v>
                </c:pt>
                <c:pt idx="469">
                  <c:v>32567</c:v>
                </c:pt>
                <c:pt idx="470">
                  <c:v>32598</c:v>
                </c:pt>
                <c:pt idx="471">
                  <c:v>32628</c:v>
                </c:pt>
                <c:pt idx="472">
                  <c:v>32659</c:v>
                </c:pt>
                <c:pt idx="473">
                  <c:v>32689</c:v>
                </c:pt>
                <c:pt idx="474">
                  <c:v>32720</c:v>
                </c:pt>
                <c:pt idx="475">
                  <c:v>32751</c:v>
                </c:pt>
                <c:pt idx="476">
                  <c:v>32781</c:v>
                </c:pt>
                <c:pt idx="477">
                  <c:v>32812</c:v>
                </c:pt>
                <c:pt idx="478">
                  <c:v>32842</c:v>
                </c:pt>
                <c:pt idx="479">
                  <c:v>32873</c:v>
                </c:pt>
                <c:pt idx="480">
                  <c:v>32904</c:v>
                </c:pt>
                <c:pt idx="481">
                  <c:v>32932</c:v>
                </c:pt>
                <c:pt idx="482">
                  <c:v>32963</c:v>
                </c:pt>
                <c:pt idx="483">
                  <c:v>32993</c:v>
                </c:pt>
                <c:pt idx="484">
                  <c:v>33024</c:v>
                </c:pt>
                <c:pt idx="485">
                  <c:v>33054</c:v>
                </c:pt>
                <c:pt idx="486">
                  <c:v>33085</c:v>
                </c:pt>
                <c:pt idx="487">
                  <c:v>33116</c:v>
                </c:pt>
                <c:pt idx="488">
                  <c:v>33146</c:v>
                </c:pt>
                <c:pt idx="489">
                  <c:v>33177</c:v>
                </c:pt>
                <c:pt idx="490">
                  <c:v>33207</c:v>
                </c:pt>
                <c:pt idx="491">
                  <c:v>33238</c:v>
                </c:pt>
                <c:pt idx="492">
                  <c:v>33269</c:v>
                </c:pt>
                <c:pt idx="493">
                  <c:v>33297</c:v>
                </c:pt>
                <c:pt idx="494">
                  <c:v>33328</c:v>
                </c:pt>
                <c:pt idx="495">
                  <c:v>33358</c:v>
                </c:pt>
                <c:pt idx="496">
                  <c:v>33389</c:v>
                </c:pt>
                <c:pt idx="497">
                  <c:v>33419</c:v>
                </c:pt>
                <c:pt idx="498">
                  <c:v>33450</c:v>
                </c:pt>
                <c:pt idx="499">
                  <c:v>33481</c:v>
                </c:pt>
                <c:pt idx="500">
                  <c:v>33511</c:v>
                </c:pt>
                <c:pt idx="501">
                  <c:v>33542</c:v>
                </c:pt>
                <c:pt idx="502">
                  <c:v>33572</c:v>
                </c:pt>
                <c:pt idx="503">
                  <c:v>33603</c:v>
                </c:pt>
                <c:pt idx="504">
                  <c:v>33634</c:v>
                </c:pt>
                <c:pt idx="505">
                  <c:v>33663</c:v>
                </c:pt>
                <c:pt idx="506">
                  <c:v>33694</c:v>
                </c:pt>
                <c:pt idx="507">
                  <c:v>33724</c:v>
                </c:pt>
                <c:pt idx="508">
                  <c:v>33755</c:v>
                </c:pt>
                <c:pt idx="509">
                  <c:v>33785</c:v>
                </c:pt>
                <c:pt idx="510">
                  <c:v>33816</c:v>
                </c:pt>
                <c:pt idx="511">
                  <c:v>33847</c:v>
                </c:pt>
                <c:pt idx="512">
                  <c:v>33877</c:v>
                </c:pt>
                <c:pt idx="513">
                  <c:v>33908</c:v>
                </c:pt>
                <c:pt idx="514">
                  <c:v>33938</c:v>
                </c:pt>
                <c:pt idx="515">
                  <c:v>33969</c:v>
                </c:pt>
                <c:pt idx="516">
                  <c:v>34000</c:v>
                </c:pt>
                <c:pt idx="517">
                  <c:v>34028</c:v>
                </c:pt>
                <c:pt idx="518">
                  <c:v>34059</c:v>
                </c:pt>
                <c:pt idx="519">
                  <c:v>34089</c:v>
                </c:pt>
                <c:pt idx="520">
                  <c:v>34120</c:v>
                </c:pt>
                <c:pt idx="521">
                  <c:v>34150</c:v>
                </c:pt>
                <c:pt idx="522">
                  <c:v>34181</c:v>
                </c:pt>
                <c:pt idx="523">
                  <c:v>34212</c:v>
                </c:pt>
                <c:pt idx="524">
                  <c:v>34242</c:v>
                </c:pt>
                <c:pt idx="525">
                  <c:v>34273</c:v>
                </c:pt>
                <c:pt idx="526">
                  <c:v>34303</c:v>
                </c:pt>
                <c:pt idx="527">
                  <c:v>34334</c:v>
                </c:pt>
                <c:pt idx="528">
                  <c:v>34365</c:v>
                </c:pt>
                <c:pt idx="529">
                  <c:v>34393</c:v>
                </c:pt>
                <c:pt idx="530">
                  <c:v>34424</c:v>
                </c:pt>
                <c:pt idx="531">
                  <c:v>34454</c:v>
                </c:pt>
                <c:pt idx="532">
                  <c:v>34485</c:v>
                </c:pt>
                <c:pt idx="533">
                  <c:v>34515</c:v>
                </c:pt>
                <c:pt idx="534">
                  <c:v>34546</c:v>
                </c:pt>
                <c:pt idx="535">
                  <c:v>34577</c:v>
                </c:pt>
                <c:pt idx="536">
                  <c:v>34607</c:v>
                </c:pt>
                <c:pt idx="537">
                  <c:v>34638</c:v>
                </c:pt>
                <c:pt idx="538">
                  <c:v>34668</c:v>
                </c:pt>
                <c:pt idx="539">
                  <c:v>34699</c:v>
                </c:pt>
                <c:pt idx="540">
                  <c:v>34730</c:v>
                </c:pt>
                <c:pt idx="541">
                  <c:v>34758</c:v>
                </c:pt>
                <c:pt idx="542">
                  <c:v>34789</c:v>
                </c:pt>
                <c:pt idx="543">
                  <c:v>34819</c:v>
                </c:pt>
                <c:pt idx="544">
                  <c:v>34850</c:v>
                </c:pt>
                <c:pt idx="545">
                  <c:v>34880</c:v>
                </c:pt>
                <c:pt idx="546">
                  <c:v>34911</c:v>
                </c:pt>
                <c:pt idx="547">
                  <c:v>34942</c:v>
                </c:pt>
                <c:pt idx="548">
                  <c:v>34972</c:v>
                </c:pt>
                <c:pt idx="549">
                  <c:v>35003</c:v>
                </c:pt>
                <c:pt idx="550">
                  <c:v>35033</c:v>
                </c:pt>
                <c:pt idx="551">
                  <c:v>35064</c:v>
                </c:pt>
                <c:pt idx="552">
                  <c:v>35095</c:v>
                </c:pt>
                <c:pt idx="553">
                  <c:v>35124</c:v>
                </c:pt>
                <c:pt idx="554">
                  <c:v>35155</c:v>
                </c:pt>
                <c:pt idx="555">
                  <c:v>35185</c:v>
                </c:pt>
                <c:pt idx="556">
                  <c:v>35216</c:v>
                </c:pt>
                <c:pt idx="557">
                  <c:v>35246</c:v>
                </c:pt>
                <c:pt idx="558">
                  <c:v>35277</c:v>
                </c:pt>
                <c:pt idx="559">
                  <c:v>35308</c:v>
                </c:pt>
                <c:pt idx="560">
                  <c:v>35338</c:v>
                </c:pt>
                <c:pt idx="561">
                  <c:v>35369</c:v>
                </c:pt>
                <c:pt idx="562">
                  <c:v>35399</c:v>
                </c:pt>
                <c:pt idx="563">
                  <c:v>35430</c:v>
                </c:pt>
                <c:pt idx="564">
                  <c:v>35461</c:v>
                </c:pt>
                <c:pt idx="565">
                  <c:v>35489</c:v>
                </c:pt>
                <c:pt idx="566">
                  <c:v>35520</c:v>
                </c:pt>
                <c:pt idx="567">
                  <c:v>35550</c:v>
                </c:pt>
                <c:pt idx="568">
                  <c:v>35581</c:v>
                </c:pt>
                <c:pt idx="569">
                  <c:v>35611</c:v>
                </c:pt>
                <c:pt idx="570">
                  <c:v>35642</c:v>
                </c:pt>
                <c:pt idx="571">
                  <c:v>35673</c:v>
                </c:pt>
                <c:pt idx="572">
                  <c:v>35703</c:v>
                </c:pt>
                <c:pt idx="573">
                  <c:v>35734</c:v>
                </c:pt>
                <c:pt idx="574">
                  <c:v>35764</c:v>
                </c:pt>
                <c:pt idx="575">
                  <c:v>35795</c:v>
                </c:pt>
                <c:pt idx="576">
                  <c:v>35826</c:v>
                </c:pt>
                <c:pt idx="577">
                  <c:v>35854</c:v>
                </c:pt>
                <c:pt idx="578">
                  <c:v>35885</c:v>
                </c:pt>
                <c:pt idx="579">
                  <c:v>35915</c:v>
                </c:pt>
                <c:pt idx="580">
                  <c:v>35946</c:v>
                </c:pt>
                <c:pt idx="581">
                  <c:v>35976</c:v>
                </c:pt>
                <c:pt idx="582">
                  <c:v>36007</c:v>
                </c:pt>
                <c:pt idx="583">
                  <c:v>36038</c:v>
                </c:pt>
                <c:pt idx="584">
                  <c:v>36068</c:v>
                </c:pt>
                <c:pt idx="585">
                  <c:v>36099</c:v>
                </c:pt>
                <c:pt idx="586">
                  <c:v>36129</c:v>
                </c:pt>
                <c:pt idx="587">
                  <c:v>36160</c:v>
                </c:pt>
                <c:pt idx="588">
                  <c:v>36191</c:v>
                </c:pt>
                <c:pt idx="589">
                  <c:v>36219</c:v>
                </c:pt>
                <c:pt idx="590">
                  <c:v>36250</c:v>
                </c:pt>
                <c:pt idx="591">
                  <c:v>36280</c:v>
                </c:pt>
                <c:pt idx="592">
                  <c:v>36311</c:v>
                </c:pt>
                <c:pt idx="593">
                  <c:v>36341</c:v>
                </c:pt>
                <c:pt idx="594">
                  <c:v>36372</c:v>
                </c:pt>
                <c:pt idx="595">
                  <c:v>36403</c:v>
                </c:pt>
                <c:pt idx="596">
                  <c:v>36433</c:v>
                </c:pt>
                <c:pt idx="597">
                  <c:v>36464</c:v>
                </c:pt>
                <c:pt idx="598">
                  <c:v>36494</c:v>
                </c:pt>
                <c:pt idx="599">
                  <c:v>36525</c:v>
                </c:pt>
                <c:pt idx="600">
                  <c:v>36556</c:v>
                </c:pt>
                <c:pt idx="601">
                  <c:v>36585</c:v>
                </c:pt>
                <c:pt idx="602">
                  <c:v>36616</c:v>
                </c:pt>
                <c:pt idx="603">
                  <c:v>36646</c:v>
                </c:pt>
                <c:pt idx="604">
                  <c:v>36677</c:v>
                </c:pt>
                <c:pt idx="605">
                  <c:v>36707</c:v>
                </c:pt>
                <c:pt idx="606">
                  <c:v>36738</c:v>
                </c:pt>
                <c:pt idx="607">
                  <c:v>36769</c:v>
                </c:pt>
                <c:pt idx="608">
                  <c:v>36799</c:v>
                </c:pt>
                <c:pt idx="609">
                  <c:v>36830</c:v>
                </c:pt>
                <c:pt idx="610">
                  <c:v>36860</c:v>
                </c:pt>
                <c:pt idx="611">
                  <c:v>36891</c:v>
                </c:pt>
                <c:pt idx="612">
                  <c:v>36922</c:v>
                </c:pt>
                <c:pt idx="613">
                  <c:v>36950</c:v>
                </c:pt>
                <c:pt idx="614">
                  <c:v>36981</c:v>
                </c:pt>
                <c:pt idx="615">
                  <c:v>37011</c:v>
                </c:pt>
                <c:pt idx="616">
                  <c:v>37042</c:v>
                </c:pt>
                <c:pt idx="617">
                  <c:v>37072</c:v>
                </c:pt>
                <c:pt idx="618">
                  <c:v>37103</c:v>
                </c:pt>
                <c:pt idx="619">
                  <c:v>37134</c:v>
                </c:pt>
                <c:pt idx="620">
                  <c:v>37164</c:v>
                </c:pt>
                <c:pt idx="621">
                  <c:v>37195</c:v>
                </c:pt>
                <c:pt idx="622">
                  <c:v>37225</c:v>
                </c:pt>
                <c:pt idx="623">
                  <c:v>37256</c:v>
                </c:pt>
                <c:pt idx="624">
                  <c:v>37287</c:v>
                </c:pt>
                <c:pt idx="625">
                  <c:v>37315</c:v>
                </c:pt>
                <c:pt idx="626">
                  <c:v>37346</c:v>
                </c:pt>
                <c:pt idx="627">
                  <c:v>37376</c:v>
                </c:pt>
                <c:pt idx="628">
                  <c:v>37407</c:v>
                </c:pt>
                <c:pt idx="629">
                  <c:v>37437</c:v>
                </c:pt>
                <c:pt idx="630">
                  <c:v>37468</c:v>
                </c:pt>
                <c:pt idx="631">
                  <c:v>37499</c:v>
                </c:pt>
                <c:pt idx="632">
                  <c:v>37529</c:v>
                </c:pt>
                <c:pt idx="633">
                  <c:v>37560</c:v>
                </c:pt>
                <c:pt idx="634">
                  <c:v>37590</c:v>
                </c:pt>
                <c:pt idx="635">
                  <c:v>37621</c:v>
                </c:pt>
                <c:pt idx="636">
                  <c:v>37652</c:v>
                </c:pt>
                <c:pt idx="637">
                  <c:v>37680</c:v>
                </c:pt>
                <c:pt idx="638">
                  <c:v>37711</c:v>
                </c:pt>
                <c:pt idx="639">
                  <c:v>37741</c:v>
                </c:pt>
                <c:pt idx="640">
                  <c:v>37772</c:v>
                </c:pt>
                <c:pt idx="641">
                  <c:v>37802</c:v>
                </c:pt>
                <c:pt idx="642">
                  <c:v>37833</c:v>
                </c:pt>
                <c:pt idx="643">
                  <c:v>37864</c:v>
                </c:pt>
                <c:pt idx="644">
                  <c:v>37894</c:v>
                </c:pt>
                <c:pt idx="645">
                  <c:v>37925</c:v>
                </c:pt>
                <c:pt idx="646">
                  <c:v>37955</c:v>
                </c:pt>
                <c:pt idx="647">
                  <c:v>37986</c:v>
                </c:pt>
                <c:pt idx="648">
                  <c:v>38017</c:v>
                </c:pt>
                <c:pt idx="649">
                  <c:v>38046</c:v>
                </c:pt>
                <c:pt idx="650">
                  <c:v>38077</c:v>
                </c:pt>
                <c:pt idx="651">
                  <c:v>38107</c:v>
                </c:pt>
                <c:pt idx="652">
                  <c:v>38138</c:v>
                </c:pt>
                <c:pt idx="653">
                  <c:v>38168</c:v>
                </c:pt>
                <c:pt idx="654">
                  <c:v>38199</c:v>
                </c:pt>
                <c:pt idx="655">
                  <c:v>38230</c:v>
                </c:pt>
                <c:pt idx="656">
                  <c:v>38260</c:v>
                </c:pt>
                <c:pt idx="657">
                  <c:v>38291</c:v>
                </c:pt>
                <c:pt idx="658">
                  <c:v>38321</c:v>
                </c:pt>
                <c:pt idx="659">
                  <c:v>38352</c:v>
                </c:pt>
                <c:pt idx="660">
                  <c:v>38383</c:v>
                </c:pt>
                <c:pt idx="661">
                  <c:v>38411</c:v>
                </c:pt>
                <c:pt idx="662">
                  <c:v>38442</c:v>
                </c:pt>
                <c:pt idx="663">
                  <c:v>38472</c:v>
                </c:pt>
                <c:pt idx="664">
                  <c:v>38503</c:v>
                </c:pt>
                <c:pt idx="665">
                  <c:v>38533</c:v>
                </c:pt>
                <c:pt idx="666">
                  <c:v>38564</c:v>
                </c:pt>
                <c:pt idx="667">
                  <c:v>38595</c:v>
                </c:pt>
                <c:pt idx="668">
                  <c:v>38625</c:v>
                </c:pt>
                <c:pt idx="669">
                  <c:v>38656</c:v>
                </c:pt>
                <c:pt idx="670">
                  <c:v>38686</c:v>
                </c:pt>
                <c:pt idx="671">
                  <c:v>38717</c:v>
                </c:pt>
                <c:pt idx="672">
                  <c:v>38748</c:v>
                </c:pt>
                <c:pt idx="673">
                  <c:v>38776</c:v>
                </c:pt>
                <c:pt idx="674">
                  <c:v>38807</c:v>
                </c:pt>
                <c:pt idx="675">
                  <c:v>38837</c:v>
                </c:pt>
                <c:pt idx="676">
                  <c:v>38868</c:v>
                </c:pt>
                <c:pt idx="677">
                  <c:v>38898</c:v>
                </c:pt>
                <c:pt idx="678">
                  <c:v>38929</c:v>
                </c:pt>
                <c:pt idx="679">
                  <c:v>38960</c:v>
                </c:pt>
                <c:pt idx="680">
                  <c:v>38990</c:v>
                </c:pt>
                <c:pt idx="681">
                  <c:v>39021</c:v>
                </c:pt>
                <c:pt idx="682">
                  <c:v>39051</c:v>
                </c:pt>
                <c:pt idx="683">
                  <c:v>39082</c:v>
                </c:pt>
                <c:pt idx="684">
                  <c:v>39113</c:v>
                </c:pt>
                <c:pt idx="685">
                  <c:v>39141</c:v>
                </c:pt>
                <c:pt idx="686">
                  <c:v>39172</c:v>
                </c:pt>
                <c:pt idx="687">
                  <c:v>39202</c:v>
                </c:pt>
                <c:pt idx="688">
                  <c:v>39233</c:v>
                </c:pt>
                <c:pt idx="689">
                  <c:v>39263</c:v>
                </c:pt>
                <c:pt idx="690">
                  <c:v>39294</c:v>
                </c:pt>
                <c:pt idx="691">
                  <c:v>39325</c:v>
                </c:pt>
                <c:pt idx="692">
                  <c:v>39355</c:v>
                </c:pt>
                <c:pt idx="693">
                  <c:v>39386</c:v>
                </c:pt>
                <c:pt idx="694">
                  <c:v>39416</c:v>
                </c:pt>
                <c:pt idx="695">
                  <c:v>39447</c:v>
                </c:pt>
                <c:pt idx="696">
                  <c:v>39478</c:v>
                </c:pt>
                <c:pt idx="697">
                  <c:v>39507</c:v>
                </c:pt>
                <c:pt idx="698">
                  <c:v>39538</c:v>
                </c:pt>
                <c:pt idx="699">
                  <c:v>39568</c:v>
                </c:pt>
                <c:pt idx="700">
                  <c:v>39599</c:v>
                </c:pt>
                <c:pt idx="701">
                  <c:v>39629</c:v>
                </c:pt>
                <c:pt idx="702">
                  <c:v>39660</c:v>
                </c:pt>
                <c:pt idx="703">
                  <c:v>39691</c:v>
                </c:pt>
                <c:pt idx="704">
                  <c:v>39721</c:v>
                </c:pt>
                <c:pt idx="705">
                  <c:v>39752</c:v>
                </c:pt>
                <c:pt idx="706">
                  <c:v>39782</c:v>
                </c:pt>
                <c:pt idx="707">
                  <c:v>39813</c:v>
                </c:pt>
                <c:pt idx="708">
                  <c:v>39844</c:v>
                </c:pt>
                <c:pt idx="709">
                  <c:v>39872</c:v>
                </c:pt>
                <c:pt idx="710">
                  <c:v>39903</c:v>
                </c:pt>
                <c:pt idx="711">
                  <c:v>39933</c:v>
                </c:pt>
                <c:pt idx="712">
                  <c:v>39964</c:v>
                </c:pt>
                <c:pt idx="713">
                  <c:v>39994</c:v>
                </c:pt>
                <c:pt idx="714">
                  <c:v>40025</c:v>
                </c:pt>
                <c:pt idx="715">
                  <c:v>40056</c:v>
                </c:pt>
                <c:pt idx="716">
                  <c:v>40086</c:v>
                </c:pt>
                <c:pt idx="717">
                  <c:v>40117</c:v>
                </c:pt>
                <c:pt idx="718">
                  <c:v>40147</c:v>
                </c:pt>
                <c:pt idx="719">
                  <c:v>40178</c:v>
                </c:pt>
                <c:pt idx="720">
                  <c:v>40209</c:v>
                </c:pt>
                <c:pt idx="721">
                  <c:v>40237</c:v>
                </c:pt>
                <c:pt idx="722">
                  <c:v>40268</c:v>
                </c:pt>
                <c:pt idx="723">
                  <c:v>40298</c:v>
                </c:pt>
                <c:pt idx="724">
                  <c:v>40329</c:v>
                </c:pt>
                <c:pt idx="725">
                  <c:v>40359</c:v>
                </c:pt>
                <c:pt idx="726">
                  <c:v>40390</c:v>
                </c:pt>
                <c:pt idx="727">
                  <c:v>40421</c:v>
                </c:pt>
                <c:pt idx="728">
                  <c:v>40451</c:v>
                </c:pt>
                <c:pt idx="729">
                  <c:v>40482</c:v>
                </c:pt>
                <c:pt idx="730">
                  <c:v>40512</c:v>
                </c:pt>
                <c:pt idx="731">
                  <c:v>40543</c:v>
                </c:pt>
                <c:pt idx="732">
                  <c:v>40574</c:v>
                </c:pt>
                <c:pt idx="733">
                  <c:v>40602</c:v>
                </c:pt>
                <c:pt idx="734">
                  <c:v>40633</c:v>
                </c:pt>
                <c:pt idx="735">
                  <c:v>40663</c:v>
                </c:pt>
                <c:pt idx="736">
                  <c:v>40694</c:v>
                </c:pt>
                <c:pt idx="737">
                  <c:v>40724</c:v>
                </c:pt>
                <c:pt idx="738">
                  <c:v>40755</c:v>
                </c:pt>
                <c:pt idx="739">
                  <c:v>40786</c:v>
                </c:pt>
                <c:pt idx="740">
                  <c:v>40816</c:v>
                </c:pt>
                <c:pt idx="741">
                  <c:v>40847</c:v>
                </c:pt>
                <c:pt idx="742">
                  <c:v>40877</c:v>
                </c:pt>
                <c:pt idx="743">
                  <c:v>40908</c:v>
                </c:pt>
                <c:pt idx="744">
                  <c:v>40939</c:v>
                </c:pt>
                <c:pt idx="745">
                  <c:v>40968</c:v>
                </c:pt>
                <c:pt idx="746">
                  <c:v>40999</c:v>
                </c:pt>
                <c:pt idx="747">
                  <c:v>41029</c:v>
                </c:pt>
                <c:pt idx="748">
                  <c:v>41060</c:v>
                </c:pt>
                <c:pt idx="749">
                  <c:v>41090</c:v>
                </c:pt>
                <c:pt idx="750">
                  <c:v>41121</c:v>
                </c:pt>
                <c:pt idx="751">
                  <c:v>41152</c:v>
                </c:pt>
                <c:pt idx="752">
                  <c:v>41182</c:v>
                </c:pt>
                <c:pt idx="753">
                  <c:v>41213</c:v>
                </c:pt>
                <c:pt idx="754">
                  <c:v>41243</c:v>
                </c:pt>
                <c:pt idx="755">
                  <c:v>41274</c:v>
                </c:pt>
                <c:pt idx="756">
                  <c:v>41305</c:v>
                </c:pt>
                <c:pt idx="757">
                  <c:v>41333</c:v>
                </c:pt>
                <c:pt idx="758">
                  <c:v>41364</c:v>
                </c:pt>
                <c:pt idx="759">
                  <c:v>41394</c:v>
                </c:pt>
                <c:pt idx="760">
                  <c:v>41425</c:v>
                </c:pt>
                <c:pt idx="761">
                  <c:v>41455</c:v>
                </c:pt>
                <c:pt idx="762">
                  <c:v>41486</c:v>
                </c:pt>
                <c:pt idx="763">
                  <c:v>41517</c:v>
                </c:pt>
                <c:pt idx="764">
                  <c:v>41547</c:v>
                </c:pt>
                <c:pt idx="765">
                  <c:v>41578</c:v>
                </c:pt>
                <c:pt idx="766">
                  <c:v>41608</c:v>
                </c:pt>
                <c:pt idx="767">
                  <c:v>41639</c:v>
                </c:pt>
                <c:pt idx="768">
                  <c:v>41670</c:v>
                </c:pt>
                <c:pt idx="769">
                  <c:v>41698</c:v>
                </c:pt>
                <c:pt idx="770">
                  <c:v>41729</c:v>
                </c:pt>
                <c:pt idx="771">
                  <c:v>41759</c:v>
                </c:pt>
                <c:pt idx="772">
                  <c:v>41790</c:v>
                </c:pt>
                <c:pt idx="773">
                  <c:v>41820</c:v>
                </c:pt>
                <c:pt idx="774">
                  <c:v>41851</c:v>
                </c:pt>
                <c:pt idx="775">
                  <c:v>41882</c:v>
                </c:pt>
                <c:pt idx="776">
                  <c:v>41912</c:v>
                </c:pt>
                <c:pt idx="777">
                  <c:v>41943</c:v>
                </c:pt>
                <c:pt idx="778">
                  <c:v>41973</c:v>
                </c:pt>
                <c:pt idx="779">
                  <c:v>42004</c:v>
                </c:pt>
                <c:pt idx="780">
                  <c:v>42035</c:v>
                </c:pt>
                <c:pt idx="781">
                  <c:v>42063</c:v>
                </c:pt>
                <c:pt idx="782">
                  <c:v>42094</c:v>
                </c:pt>
                <c:pt idx="783">
                  <c:v>42124</c:v>
                </c:pt>
                <c:pt idx="784">
                  <c:v>42155</c:v>
                </c:pt>
                <c:pt idx="785">
                  <c:v>42185</c:v>
                </c:pt>
                <c:pt idx="786">
                  <c:v>42216</c:v>
                </c:pt>
                <c:pt idx="787">
                  <c:v>42247</c:v>
                </c:pt>
                <c:pt idx="788">
                  <c:v>42277</c:v>
                </c:pt>
                <c:pt idx="789">
                  <c:v>42308</c:v>
                </c:pt>
                <c:pt idx="790">
                  <c:v>42338</c:v>
                </c:pt>
                <c:pt idx="791">
                  <c:v>42369</c:v>
                </c:pt>
                <c:pt idx="792">
                  <c:v>42400</c:v>
                </c:pt>
                <c:pt idx="793">
                  <c:v>42429</c:v>
                </c:pt>
                <c:pt idx="794">
                  <c:v>42460</c:v>
                </c:pt>
                <c:pt idx="795">
                  <c:v>42490</c:v>
                </c:pt>
                <c:pt idx="796">
                  <c:v>42521</c:v>
                </c:pt>
                <c:pt idx="797">
                  <c:v>42551</c:v>
                </c:pt>
                <c:pt idx="798">
                  <c:v>42582</c:v>
                </c:pt>
                <c:pt idx="799">
                  <c:v>42613</c:v>
                </c:pt>
                <c:pt idx="800">
                  <c:v>42643</c:v>
                </c:pt>
                <c:pt idx="801">
                  <c:v>42674</c:v>
                </c:pt>
                <c:pt idx="802">
                  <c:v>42704</c:v>
                </c:pt>
                <c:pt idx="803">
                  <c:v>42735</c:v>
                </c:pt>
                <c:pt idx="804">
                  <c:v>42766</c:v>
                </c:pt>
                <c:pt idx="805">
                  <c:v>42794</c:v>
                </c:pt>
                <c:pt idx="806">
                  <c:v>42825</c:v>
                </c:pt>
                <c:pt idx="807">
                  <c:v>42855</c:v>
                </c:pt>
                <c:pt idx="808">
                  <c:v>42886</c:v>
                </c:pt>
                <c:pt idx="809">
                  <c:v>42916</c:v>
                </c:pt>
                <c:pt idx="810">
                  <c:v>42947</c:v>
                </c:pt>
                <c:pt idx="811">
                  <c:v>42978</c:v>
                </c:pt>
                <c:pt idx="812">
                  <c:v>43008</c:v>
                </c:pt>
                <c:pt idx="813">
                  <c:v>43039</c:v>
                </c:pt>
                <c:pt idx="814">
                  <c:v>43069</c:v>
                </c:pt>
                <c:pt idx="815">
                  <c:v>43100</c:v>
                </c:pt>
                <c:pt idx="816">
                  <c:v>43131</c:v>
                </c:pt>
                <c:pt idx="817">
                  <c:v>43159</c:v>
                </c:pt>
                <c:pt idx="818">
                  <c:v>43190</c:v>
                </c:pt>
                <c:pt idx="819">
                  <c:v>43220</c:v>
                </c:pt>
                <c:pt idx="820">
                  <c:v>43251</c:v>
                </c:pt>
                <c:pt idx="821">
                  <c:v>43281</c:v>
                </c:pt>
                <c:pt idx="822">
                  <c:v>43312</c:v>
                </c:pt>
                <c:pt idx="823">
                  <c:v>43343</c:v>
                </c:pt>
                <c:pt idx="824">
                  <c:v>43373</c:v>
                </c:pt>
                <c:pt idx="825">
                  <c:v>43404</c:v>
                </c:pt>
                <c:pt idx="826">
                  <c:v>43434</c:v>
                </c:pt>
                <c:pt idx="827">
                  <c:v>43465</c:v>
                </c:pt>
                <c:pt idx="828">
                  <c:v>43496</c:v>
                </c:pt>
                <c:pt idx="829">
                  <c:v>43524</c:v>
                </c:pt>
                <c:pt idx="830">
                  <c:v>43555</c:v>
                </c:pt>
                <c:pt idx="831">
                  <c:v>43585</c:v>
                </c:pt>
                <c:pt idx="832">
                  <c:v>43616</c:v>
                </c:pt>
                <c:pt idx="833">
                  <c:v>43646</c:v>
                </c:pt>
                <c:pt idx="834">
                  <c:v>43677</c:v>
                </c:pt>
                <c:pt idx="835">
                  <c:v>43708</c:v>
                </c:pt>
                <c:pt idx="836">
                  <c:v>43738</c:v>
                </c:pt>
                <c:pt idx="837">
                  <c:v>43769</c:v>
                </c:pt>
                <c:pt idx="838">
                  <c:v>43799</c:v>
                </c:pt>
                <c:pt idx="839">
                  <c:v>43830</c:v>
                </c:pt>
                <c:pt idx="840">
                  <c:v>43861</c:v>
                </c:pt>
                <c:pt idx="841">
                  <c:v>43890</c:v>
                </c:pt>
                <c:pt idx="842">
                  <c:v>43921</c:v>
                </c:pt>
                <c:pt idx="843">
                  <c:v>43951</c:v>
                </c:pt>
                <c:pt idx="844">
                  <c:v>43982</c:v>
                </c:pt>
                <c:pt idx="845">
                  <c:v>44012</c:v>
                </c:pt>
                <c:pt idx="846">
                  <c:v>44043</c:v>
                </c:pt>
                <c:pt idx="847">
                  <c:v>44074</c:v>
                </c:pt>
                <c:pt idx="848">
                  <c:v>44104</c:v>
                </c:pt>
                <c:pt idx="849">
                  <c:v>44135</c:v>
                </c:pt>
                <c:pt idx="850">
                  <c:v>44165</c:v>
                </c:pt>
                <c:pt idx="851">
                  <c:v>44196</c:v>
                </c:pt>
                <c:pt idx="852">
                  <c:v>44227</c:v>
                </c:pt>
                <c:pt idx="853">
                  <c:v>44255</c:v>
                </c:pt>
                <c:pt idx="854">
                  <c:v>44286</c:v>
                </c:pt>
                <c:pt idx="855">
                  <c:v>44316</c:v>
                </c:pt>
                <c:pt idx="856">
                  <c:v>44347</c:v>
                </c:pt>
                <c:pt idx="857">
                  <c:v>44377</c:v>
                </c:pt>
                <c:pt idx="858">
                  <c:v>44408</c:v>
                </c:pt>
                <c:pt idx="859">
                  <c:v>44439</c:v>
                </c:pt>
                <c:pt idx="860">
                  <c:v>44469</c:v>
                </c:pt>
                <c:pt idx="861">
                  <c:v>44500</c:v>
                </c:pt>
                <c:pt idx="862">
                  <c:v>44530</c:v>
                </c:pt>
                <c:pt idx="863">
                  <c:v>44561</c:v>
                </c:pt>
                <c:pt idx="864">
                  <c:v>44592</c:v>
                </c:pt>
                <c:pt idx="865">
                  <c:v>44620</c:v>
                </c:pt>
                <c:pt idx="866">
                  <c:v>44651</c:v>
                </c:pt>
                <c:pt idx="867">
                  <c:v>44681</c:v>
                </c:pt>
                <c:pt idx="868">
                  <c:v>44712</c:v>
                </c:pt>
                <c:pt idx="869">
                  <c:v>44742</c:v>
                </c:pt>
                <c:pt idx="870">
                  <c:v>44773</c:v>
                </c:pt>
                <c:pt idx="871">
                  <c:v>44804</c:v>
                </c:pt>
                <c:pt idx="872">
                  <c:v>44834</c:v>
                </c:pt>
                <c:pt idx="873">
                  <c:v>44865</c:v>
                </c:pt>
                <c:pt idx="874">
                  <c:v>44895</c:v>
                </c:pt>
                <c:pt idx="875">
                  <c:v>44926</c:v>
                </c:pt>
                <c:pt idx="876">
                  <c:v>44957</c:v>
                </c:pt>
                <c:pt idx="877">
                  <c:v>44985</c:v>
                </c:pt>
                <c:pt idx="878">
                  <c:v>45016</c:v>
                </c:pt>
                <c:pt idx="879">
                  <c:v>45046</c:v>
                </c:pt>
                <c:pt idx="880">
                  <c:v>45077</c:v>
                </c:pt>
                <c:pt idx="881">
                  <c:v>45107</c:v>
                </c:pt>
                <c:pt idx="882">
                  <c:v>45138</c:v>
                </c:pt>
                <c:pt idx="883">
                  <c:v>45169</c:v>
                </c:pt>
                <c:pt idx="884">
                  <c:v>45199</c:v>
                </c:pt>
                <c:pt idx="885">
                  <c:v>45230</c:v>
                </c:pt>
                <c:pt idx="886">
                  <c:v>45260</c:v>
                </c:pt>
                <c:pt idx="887">
                  <c:v>45291</c:v>
                </c:pt>
                <c:pt idx="888">
                  <c:v>45322</c:v>
                </c:pt>
                <c:pt idx="889">
                  <c:v>45351</c:v>
                </c:pt>
                <c:pt idx="890">
                  <c:v>45382</c:v>
                </c:pt>
                <c:pt idx="891">
                  <c:v>45412</c:v>
                </c:pt>
                <c:pt idx="892">
                  <c:v>45443</c:v>
                </c:pt>
                <c:pt idx="893">
                  <c:v>45473</c:v>
                </c:pt>
                <c:pt idx="894">
                  <c:v>45504</c:v>
                </c:pt>
                <c:pt idx="895">
                  <c:v>45535</c:v>
                </c:pt>
                <c:pt idx="896">
                  <c:v>45565</c:v>
                </c:pt>
                <c:pt idx="897">
                  <c:v>45596</c:v>
                </c:pt>
                <c:pt idx="898">
                  <c:v>45626</c:v>
                </c:pt>
                <c:pt idx="899">
                  <c:v>45657</c:v>
                </c:pt>
                <c:pt idx="900">
                  <c:v>45688</c:v>
                </c:pt>
                <c:pt idx="901">
                  <c:v>45716</c:v>
                </c:pt>
              </c:numCache>
            </c:numRef>
          </c:cat>
          <c:val>
            <c:numRef>
              <c:f>US!$AF$4:$AF$1000</c:f>
              <c:numCache>
                <c:formatCode>General</c:formatCode>
                <c:ptCount val="997"/>
                <c:pt idx="13" formatCode="0.0">
                  <c:v>#N/A</c:v>
                </c:pt>
                <c:pt idx="14" formatCode="0.0">
                  <c:v>#N/A</c:v>
                </c:pt>
                <c:pt idx="15" formatCode="0.0">
                  <c:v>#N/A</c:v>
                </c:pt>
                <c:pt idx="16" formatCode="0.0">
                  <c:v>#N/A</c:v>
                </c:pt>
                <c:pt idx="17" formatCode="0.0">
                  <c:v>#N/A</c:v>
                </c:pt>
                <c:pt idx="18" formatCode="0.0">
                  <c:v>#N/A</c:v>
                </c:pt>
                <c:pt idx="19" formatCode="0.0">
                  <c:v>#N/A</c:v>
                </c:pt>
                <c:pt idx="20" formatCode="0.0">
                  <c:v>#N/A</c:v>
                </c:pt>
                <c:pt idx="21" formatCode="0.0">
                  <c:v>#N/A</c:v>
                </c:pt>
                <c:pt idx="22" formatCode="0.0">
                  <c:v>#N/A</c:v>
                </c:pt>
                <c:pt idx="23" formatCode="0.0">
                  <c:v>#N/A</c:v>
                </c:pt>
                <c:pt idx="24" formatCode="0.0">
                  <c:v>#N/A</c:v>
                </c:pt>
                <c:pt idx="25" formatCode="0.0">
                  <c:v>#N/A</c:v>
                </c:pt>
                <c:pt idx="26" formatCode="0.0">
                  <c:v>#N/A</c:v>
                </c:pt>
                <c:pt idx="27" formatCode="0.0">
                  <c:v>#N/A</c:v>
                </c:pt>
                <c:pt idx="28" formatCode="0.0">
                  <c:v>#N/A</c:v>
                </c:pt>
                <c:pt idx="29" formatCode="0.0">
                  <c:v>#N/A</c:v>
                </c:pt>
                <c:pt idx="30" formatCode="0.0">
                  <c:v>#N/A</c:v>
                </c:pt>
                <c:pt idx="31" formatCode="0.0">
                  <c:v>#N/A</c:v>
                </c:pt>
                <c:pt idx="32" formatCode="0.0">
                  <c:v>#N/A</c:v>
                </c:pt>
                <c:pt idx="33" formatCode="0.0">
                  <c:v>#N/A</c:v>
                </c:pt>
                <c:pt idx="34" formatCode="0.0">
                  <c:v>#N/A</c:v>
                </c:pt>
                <c:pt idx="35" formatCode="0.0">
                  <c:v>#N/A</c:v>
                </c:pt>
                <c:pt idx="36" formatCode="0.0">
                  <c:v>#N/A</c:v>
                </c:pt>
                <c:pt idx="37" formatCode="0.0">
                  <c:v>#N/A</c:v>
                </c:pt>
                <c:pt idx="38" formatCode="0.0">
                  <c:v>#N/A</c:v>
                </c:pt>
                <c:pt idx="39" formatCode="0.0">
                  <c:v>#N/A</c:v>
                </c:pt>
                <c:pt idx="40" formatCode="0.0">
                  <c:v>#N/A</c:v>
                </c:pt>
                <c:pt idx="41" formatCode="0.0">
                  <c:v>#N/A</c:v>
                </c:pt>
                <c:pt idx="42" formatCode="0.0">
                  <c:v>#N/A</c:v>
                </c:pt>
                <c:pt idx="43" formatCode="0.0">
                  <c:v>#N/A</c:v>
                </c:pt>
                <c:pt idx="44" formatCode="0.0">
                  <c:v>#N/A</c:v>
                </c:pt>
                <c:pt idx="45" formatCode="0.0">
                  <c:v>#N/A</c:v>
                </c:pt>
                <c:pt idx="46" formatCode="0.0">
                  <c:v>#N/A</c:v>
                </c:pt>
                <c:pt idx="47" formatCode="0.0">
                  <c:v>#N/A</c:v>
                </c:pt>
                <c:pt idx="48" formatCode="0.0">
                  <c:v>#N/A</c:v>
                </c:pt>
                <c:pt idx="49" formatCode="0.0">
                  <c:v>#N/A</c:v>
                </c:pt>
                <c:pt idx="50" formatCode="0.0">
                  <c:v>#N/A</c:v>
                </c:pt>
                <c:pt idx="51" formatCode="0.0">
                  <c:v>#N/A</c:v>
                </c:pt>
                <c:pt idx="52" formatCode="0.0">
                  <c:v>#N/A</c:v>
                </c:pt>
                <c:pt idx="53" formatCode="0.0">
                  <c:v>#N/A</c:v>
                </c:pt>
                <c:pt idx="54" formatCode="0.0">
                  <c:v>#N/A</c:v>
                </c:pt>
                <c:pt idx="55" formatCode="0.0">
                  <c:v>#N/A</c:v>
                </c:pt>
                <c:pt idx="56" formatCode="0.0">
                  <c:v>#N/A</c:v>
                </c:pt>
                <c:pt idx="57" formatCode="0.0">
                  <c:v>#N/A</c:v>
                </c:pt>
                <c:pt idx="58" formatCode="0.0">
                  <c:v>#N/A</c:v>
                </c:pt>
                <c:pt idx="59" formatCode="0.0">
                  <c:v>#N/A</c:v>
                </c:pt>
                <c:pt idx="60" formatCode="0.0">
                  <c:v>#N/A</c:v>
                </c:pt>
                <c:pt idx="61" formatCode="0.0">
                  <c:v>#N/A</c:v>
                </c:pt>
                <c:pt idx="62" formatCode="0.0">
                  <c:v>#N/A</c:v>
                </c:pt>
                <c:pt idx="63" formatCode="0.0">
                  <c:v>#N/A</c:v>
                </c:pt>
                <c:pt idx="64" formatCode="0.0">
                  <c:v>#N/A</c:v>
                </c:pt>
                <c:pt idx="65" formatCode="0.0">
                  <c:v>#N/A</c:v>
                </c:pt>
                <c:pt idx="66" formatCode="0.0">
                  <c:v>#N/A</c:v>
                </c:pt>
                <c:pt idx="67" formatCode="0.0">
                  <c:v>#N/A</c:v>
                </c:pt>
                <c:pt idx="68" formatCode="0.0">
                  <c:v>#N/A</c:v>
                </c:pt>
                <c:pt idx="69" formatCode="0.0">
                  <c:v>#N/A</c:v>
                </c:pt>
                <c:pt idx="70" formatCode="0.0">
                  <c:v>#N/A</c:v>
                </c:pt>
                <c:pt idx="71" formatCode="0.0">
                  <c:v>#N/A</c:v>
                </c:pt>
                <c:pt idx="72" formatCode="0.0">
                  <c:v>#N/A</c:v>
                </c:pt>
                <c:pt idx="73" formatCode="0.0">
                  <c:v>#N/A</c:v>
                </c:pt>
                <c:pt idx="74" formatCode="0.0">
                  <c:v>#N/A</c:v>
                </c:pt>
                <c:pt idx="75" formatCode="0.0">
                  <c:v>#N/A</c:v>
                </c:pt>
                <c:pt idx="76" formatCode="0.0">
                  <c:v>#N/A</c:v>
                </c:pt>
                <c:pt idx="77" formatCode="0.0">
                  <c:v>#N/A</c:v>
                </c:pt>
                <c:pt idx="78" formatCode="0.0">
                  <c:v>#N/A</c:v>
                </c:pt>
                <c:pt idx="79" formatCode="0.0">
                  <c:v>#N/A</c:v>
                </c:pt>
                <c:pt idx="80" formatCode="0.0">
                  <c:v>#N/A</c:v>
                </c:pt>
                <c:pt idx="81" formatCode="0.0">
                  <c:v>#N/A</c:v>
                </c:pt>
                <c:pt idx="82" formatCode="0.0">
                  <c:v>#N/A</c:v>
                </c:pt>
                <c:pt idx="83" formatCode="0.0">
                  <c:v>#N/A</c:v>
                </c:pt>
                <c:pt idx="84" formatCode="0.0">
                  <c:v>#N/A</c:v>
                </c:pt>
                <c:pt idx="85" formatCode="0.0">
                  <c:v>#N/A</c:v>
                </c:pt>
                <c:pt idx="86" formatCode="0.0">
                  <c:v>#N/A</c:v>
                </c:pt>
                <c:pt idx="87" formatCode="0.0">
                  <c:v>#N/A</c:v>
                </c:pt>
                <c:pt idx="88" formatCode="0.0">
                  <c:v>#N/A</c:v>
                </c:pt>
                <c:pt idx="89" formatCode="0.0">
                  <c:v>#N/A</c:v>
                </c:pt>
                <c:pt idx="90" formatCode="0.0">
                  <c:v>#N/A</c:v>
                </c:pt>
                <c:pt idx="91" formatCode="0.0">
                  <c:v>#N/A</c:v>
                </c:pt>
                <c:pt idx="92" formatCode="0.0">
                  <c:v>#N/A</c:v>
                </c:pt>
                <c:pt idx="93" formatCode="0.0">
                  <c:v>#N/A</c:v>
                </c:pt>
                <c:pt idx="94" formatCode="0.0">
                  <c:v>#N/A</c:v>
                </c:pt>
                <c:pt idx="95" formatCode="0.0">
                  <c:v>#N/A</c:v>
                </c:pt>
                <c:pt idx="96" formatCode="0.0">
                  <c:v>#N/A</c:v>
                </c:pt>
                <c:pt idx="97" formatCode="0.0">
                  <c:v>#N/A</c:v>
                </c:pt>
                <c:pt idx="98" formatCode="0.0">
                  <c:v>#N/A</c:v>
                </c:pt>
                <c:pt idx="99" formatCode="0.0">
                  <c:v>#N/A</c:v>
                </c:pt>
                <c:pt idx="100" formatCode="0.0">
                  <c:v>#N/A</c:v>
                </c:pt>
                <c:pt idx="101" formatCode="0.0">
                  <c:v>#N/A</c:v>
                </c:pt>
                <c:pt idx="102" formatCode="0.0">
                  <c:v>#N/A</c:v>
                </c:pt>
                <c:pt idx="103" formatCode="0.0">
                  <c:v>#N/A</c:v>
                </c:pt>
                <c:pt idx="104" formatCode="0.0">
                  <c:v>#N/A</c:v>
                </c:pt>
                <c:pt idx="105" formatCode="0.0">
                  <c:v>#N/A</c:v>
                </c:pt>
                <c:pt idx="106" formatCode="0.0">
                  <c:v>#N/A</c:v>
                </c:pt>
                <c:pt idx="107" formatCode="0.0">
                  <c:v>#N/A</c:v>
                </c:pt>
                <c:pt idx="108" formatCode="0.0">
                  <c:v>#N/A</c:v>
                </c:pt>
                <c:pt idx="109" formatCode="0.0">
                  <c:v>#N/A</c:v>
                </c:pt>
                <c:pt idx="110" formatCode="0.0">
                  <c:v>#N/A</c:v>
                </c:pt>
                <c:pt idx="111" formatCode="0.0">
                  <c:v>#N/A</c:v>
                </c:pt>
                <c:pt idx="112" formatCode="0.0">
                  <c:v>#N/A</c:v>
                </c:pt>
                <c:pt idx="113" formatCode="0.0">
                  <c:v>#N/A</c:v>
                </c:pt>
                <c:pt idx="114" formatCode="0.0">
                  <c:v>#N/A</c:v>
                </c:pt>
                <c:pt idx="115" formatCode="0.0">
                  <c:v>#N/A</c:v>
                </c:pt>
                <c:pt idx="116" formatCode="0.0">
                  <c:v>#N/A</c:v>
                </c:pt>
                <c:pt idx="117" formatCode="0.0">
                  <c:v>#N/A</c:v>
                </c:pt>
                <c:pt idx="118" formatCode="0.0">
                  <c:v>#N/A</c:v>
                </c:pt>
                <c:pt idx="119" formatCode="0.0">
                  <c:v>#N/A</c:v>
                </c:pt>
                <c:pt idx="120" formatCode="0.0">
                  <c:v>#N/A</c:v>
                </c:pt>
                <c:pt idx="121" formatCode="0.0">
                  <c:v>#N/A</c:v>
                </c:pt>
                <c:pt idx="122" formatCode="0.0">
                  <c:v>#N/A</c:v>
                </c:pt>
                <c:pt idx="123" formatCode="0.0">
                  <c:v>#N/A</c:v>
                </c:pt>
                <c:pt idx="124" formatCode="0.0">
                  <c:v>#N/A</c:v>
                </c:pt>
                <c:pt idx="125" formatCode="0.0">
                  <c:v>#N/A</c:v>
                </c:pt>
                <c:pt idx="126" formatCode="0.0">
                  <c:v>#N/A</c:v>
                </c:pt>
                <c:pt idx="127" formatCode="0.0">
                  <c:v>#N/A</c:v>
                </c:pt>
                <c:pt idx="128" formatCode="0.0">
                  <c:v>#N/A</c:v>
                </c:pt>
                <c:pt idx="129" formatCode="0.0">
                  <c:v>#N/A</c:v>
                </c:pt>
                <c:pt idx="130" formatCode="0.0">
                  <c:v>#N/A</c:v>
                </c:pt>
                <c:pt idx="131" formatCode="0.0">
                  <c:v>#N/A</c:v>
                </c:pt>
                <c:pt idx="132" formatCode="0.0">
                  <c:v>#N/A</c:v>
                </c:pt>
                <c:pt idx="133" formatCode="0.0">
                  <c:v>#N/A</c:v>
                </c:pt>
                <c:pt idx="134" formatCode="0.0">
                  <c:v>#N/A</c:v>
                </c:pt>
                <c:pt idx="135" formatCode="0.0">
                  <c:v>#N/A</c:v>
                </c:pt>
                <c:pt idx="136" formatCode="0.0">
                  <c:v>#N/A</c:v>
                </c:pt>
                <c:pt idx="137" formatCode="0.0">
                  <c:v>#N/A</c:v>
                </c:pt>
                <c:pt idx="138" formatCode="0.0">
                  <c:v>#N/A</c:v>
                </c:pt>
                <c:pt idx="139" formatCode="0.0">
                  <c:v>#N/A</c:v>
                </c:pt>
                <c:pt idx="140" formatCode="0.0">
                  <c:v>#N/A</c:v>
                </c:pt>
                <c:pt idx="141" formatCode="0.0">
                  <c:v>#N/A</c:v>
                </c:pt>
                <c:pt idx="142" formatCode="0.0">
                  <c:v>#N/A</c:v>
                </c:pt>
                <c:pt idx="143" formatCode="0.0">
                  <c:v>#N/A</c:v>
                </c:pt>
                <c:pt idx="144" formatCode="0.0">
                  <c:v>#N/A</c:v>
                </c:pt>
                <c:pt idx="145" formatCode="0.0">
                  <c:v>#N/A</c:v>
                </c:pt>
                <c:pt idx="146" formatCode="0.0">
                  <c:v>#N/A</c:v>
                </c:pt>
                <c:pt idx="147" formatCode="0.0">
                  <c:v>#N/A</c:v>
                </c:pt>
                <c:pt idx="148" formatCode="0.0">
                  <c:v>#N/A</c:v>
                </c:pt>
                <c:pt idx="149" formatCode="0.0">
                  <c:v>#N/A</c:v>
                </c:pt>
                <c:pt idx="150" formatCode="0.0">
                  <c:v>#N/A</c:v>
                </c:pt>
                <c:pt idx="151" formatCode="0.0">
                  <c:v>#N/A</c:v>
                </c:pt>
                <c:pt idx="152" formatCode="0.0">
                  <c:v>#N/A</c:v>
                </c:pt>
                <c:pt idx="153" formatCode="0.0">
                  <c:v>#N/A</c:v>
                </c:pt>
                <c:pt idx="154" formatCode="0.0">
                  <c:v>#N/A</c:v>
                </c:pt>
                <c:pt idx="155" formatCode="0.0">
                  <c:v>#N/A</c:v>
                </c:pt>
                <c:pt idx="156" formatCode="0.0">
                  <c:v>#N/A</c:v>
                </c:pt>
                <c:pt idx="157" formatCode="0.0">
                  <c:v>#N/A</c:v>
                </c:pt>
                <c:pt idx="158" formatCode="0.0">
                  <c:v>#N/A</c:v>
                </c:pt>
                <c:pt idx="159" formatCode="0.0">
                  <c:v>#N/A</c:v>
                </c:pt>
                <c:pt idx="160" formatCode="0.0">
                  <c:v>#N/A</c:v>
                </c:pt>
                <c:pt idx="161" formatCode="0.0">
                  <c:v>#N/A</c:v>
                </c:pt>
                <c:pt idx="162" formatCode="0.0">
                  <c:v>#N/A</c:v>
                </c:pt>
                <c:pt idx="163" formatCode="0.0">
                  <c:v>#N/A</c:v>
                </c:pt>
                <c:pt idx="164" formatCode="0.0">
                  <c:v>#N/A</c:v>
                </c:pt>
                <c:pt idx="165" formatCode="0.0">
                  <c:v>#N/A</c:v>
                </c:pt>
                <c:pt idx="166" formatCode="0.0">
                  <c:v>#N/A</c:v>
                </c:pt>
                <c:pt idx="167" formatCode="0.0">
                  <c:v>#N/A</c:v>
                </c:pt>
                <c:pt idx="168" formatCode="0.0">
                  <c:v>#N/A</c:v>
                </c:pt>
                <c:pt idx="169" formatCode="0.0">
                  <c:v>#N/A</c:v>
                </c:pt>
                <c:pt idx="170" formatCode="0.0">
                  <c:v>#N/A</c:v>
                </c:pt>
                <c:pt idx="171" formatCode="0.0">
                  <c:v>#N/A</c:v>
                </c:pt>
                <c:pt idx="172" formatCode="0.0">
                  <c:v>#N/A</c:v>
                </c:pt>
                <c:pt idx="173" formatCode="0.0">
                  <c:v>#N/A</c:v>
                </c:pt>
                <c:pt idx="174" formatCode="0.0">
                  <c:v>#N/A</c:v>
                </c:pt>
                <c:pt idx="175" formatCode="0.0">
                  <c:v>#N/A</c:v>
                </c:pt>
                <c:pt idx="176" formatCode="0.0">
                  <c:v>#N/A</c:v>
                </c:pt>
                <c:pt idx="177" formatCode="0.0">
                  <c:v>#N/A</c:v>
                </c:pt>
                <c:pt idx="178" formatCode="0.0">
                  <c:v>#N/A</c:v>
                </c:pt>
                <c:pt idx="179" formatCode="0.0">
                  <c:v>#N/A</c:v>
                </c:pt>
                <c:pt idx="180" formatCode="0.0">
                  <c:v>#N/A</c:v>
                </c:pt>
                <c:pt idx="181" formatCode="0.0">
                  <c:v>#N/A</c:v>
                </c:pt>
                <c:pt idx="182" formatCode="0.0">
                  <c:v>#N/A</c:v>
                </c:pt>
                <c:pt idx="183" formatCode="0.0">
                  <c:v>#N/A</c:v>
                </c:pt>
                <c:pt idx="184" formatCode="0.0">
                  <c:v>#N/A</c:v>
                </c:pt>
                <c:pt idx="185" formatCode="0.0">
                  <c:v>#N/A</c:v>
                </c:pt>
                <c:pt idx="186" formatCode="0.0">
                  <c:v>#N/A</c:v>
                </c:pt>
                <c:pt idx="187" formatCode="0.0">
                  <c:v>#N/A</c:v>
                </c:pt>
                <c:pt idx="188" formatCode="0.0">
                  <c:v>#N/A</c:v>
                </c:pt>
                <c:pt idx="189" formatCode="0.0">
                  <c:v>#N/A</c:v>
                </c:pt>
                <c:pt idx="190" formatCode="0.0">
                  <c:v>#N/A</c:v>
                </c:pt>
                <c:pt idx="191" formatCode="0.0">
                  <c:v>#N/A</c:v>
                </c:pt>
                <c:pt idx="192" formatCode="0.0">
                  <c:v>#N/A</c:v>
                </c:pt>
                <c:pt idx="193" formatCode="0.0">
                  <c:v>#N/A</c:v>
                </c:pt>
                <c:pt idx="194" formatCode="0.0">
                  <c:v>#N/A</c:v>
                </c:pt>
                <c:pt idx="195" formatCode="0.0">
                  <c:v>#N/A</c:v>
                </c:pt>
                <c:pt idx="196" formatCode="0.0">
                  <c:v>#N/A</c:v>
                </c:pt>
                <c:pt idx="197" formatCode="0.0">
                  <c:v>#N/A</c:v>
                </c:pt>
                <c:pt idx="198" formatCode="0.0">
                  <c:v>#N/A</c:v>
                </c:pt>
                <c:pt idx="199" formatCode="0.0">
                  <c:v>#N/A</c:v>
                </c:pt>
                <c:pt idx="200" formatCode="0.0">
                  <c:v>#N/A</c:v>
                </c:pt>
                <c:pt idx="201" formatCode="0.0">
                  <c:v>#N/A</c:v>
                </c:pt>
                <c:pt idx="202" formatCode="0.0">
                  <c:v>#N/A</c:v>
                </c:pt>
                <c:pt idx="203" formatCode="0.0">
                  <c:v>#N/A</c:v>
                </c:pt>
                <c:pt idx="204" formatCode="0.0">
                  <c:v>#N/A</c:v>
                </c:pt>
                <c:pt idx="205" formatCode="0.0">
                  <c:v>#N/A</c:v>
                </c:pt>
                <c:pt idx="206" formatCode="0.0">
                  <c:v>#N/A</c:v>
                </c:pt>
                <c:pt idx="207" formatCode="0.0">
                  <c:v>#N/A</c:v>
                </c:pt>
                <c:pt idx="208" formatCode="0.0">
                  <c:v>#N/A</c:v>
                </c:pt>
                <c:pt idx="209" formatCode="0.0">
                  <c:v>#N/A</c:v>
                </c:pt>
                <c:pt idx="210" formatCode="0.0">
                  <c:v>#N/A</c:v>
                </c:pt>
                <c:pt idx="211" formatCode="0.0">
                  <c:v>#N/A</c:v>
                </c:pt>
                <c:pt idx="212" formatCode="0.0">
                  <c:v>#N/A</c:v>
                </c:pt>
                <c:pt idx="213" formatCode="0.0">
                  <c:v>#N/A</c:v>
                </c:pt>
                <c:pt idx="214" formatCode="0.0">
                  <c:v>#N/A</c:v>
                </c:pt>
                <c:pt idx="215" formatCode="0.0">
                  <c:v>#N/A</c:v>
                </c:pt>
                <c:pt idx="216" formatCode="0.0">
                  <c:v>#N/A</c:v>
                </c:pt>
                <c:pt idx="217" formatCode="0.0">
                  <c:v>#N/A</c:v>
                </c:pt>
                <c:pt idx="218" formatCode="0.0">
                  <c:v>#N/A</c:v>
                </c:pt>
                <c:pt idx="219" formatCode="0.0">
                  <c:v>#N/A</c:v>
                </c:pt>
                <c:pt idx="220" formatCode="0.0">
                  <c:v>#N/A</c:v>
                </c:pt>
                <c:pt idx="221" formatCode="0.0">
                  <c:v>#N/A</c:v>
                </c:pt>
                <c:pt idx="222" formatCode="0.0">
                  <c:v>#N/A</c:v>
                </c:pt>
                <c:pt idx="223" formatCode="0.0">
                  <c:v>#N/A</c:v>
                </c:pt>
                <c:pt idx="224" formatCode="0.0">
                  <c:v>#N/A</c:v>
                </c:pt>
                <c:pt idx="225" formatCode="0.0">
                  <c:v>#N/A</c:v>
                </c:pt>
                <c:pt idx="226" formatCode="0.0">
                  <c:v>#N/A</c:v>
                </c:pt>
                <c:pt idx="227" formatCode="0.0">
                  <c:v>#N/A</c:v>
                </c:pt>
                <c:pt idx="228" formatCode="0.0">
                  <c:v>#N/A</c:v>
                </c:pt>
                <c:pt idx="229" formatCode="0.0">
                  <c:v>#N/A</c:v>
                </c:pt>
                <c:pt idx="230" formatCode="0.0">
                  <c:v>#N/A</c:v>
                </c:pt>
                <c:pt idx="231" formatCode="0.0">
                  <c:v>#N/A</c:v>
                </c:pt>
                <c:pt idx="232" formatCode="0.0">
                  <c:v>#N/A</c:v>
                </c:pt>
                <c:pt idx="233" formatCode="0.0">
                  <c:v>#N/A</c:v>
                </c:pt>
                <c:pt idx="234" formatCode="0.0">
                  <c:v>#N/A</c:v>
                </c:pt>
                <c:pt idx="235" formatCode="0.0">
                  <c:v>#N/A</c:v>
                </c:pt>
                <c:pt idx="236" formatCode="0.0">
                  <c:v>#N/A</c:v>
                </c:pt>
                <c:pt idx="237" formatCode="0.0">
                  <c:v>#N/A</c:v>
                </c:pt>
                <c:pt idx="238" formatCode="0.0">
                  <c:v>#N/A</c:v>
                </c:pt>
                <c:pt idx="239" formatCode="0.0">
                  <c:v>#N/A</c:v>
                </c:pt>
                <c:pt idx="240" formatCode="0.0">
                  <c:v>#N/A</c:v>
                </c:pt>
                <c:pt idx="241" formatCode="0.0">
                  <c:v>#N/A</c:v>
                </c:pt>
                <c:pt idx="242" formatCode="0.0">
                  <c:v>#N/A</c:v>
                </c:pt>
                <c:pt idx="243" formatCode="0.0">
                  <c:v>#N/A</c:v>
                </c:pt>
                <c:pt idx="244" formatCode="0.0">
                  <c:v>#N/A</c:v>
                </c:pt>
                <c:pt idx="245" formatCode="0.0">
                  <c:v>#N/A</c:v>
                </c:pt>
                <c:pt idx="246" formatCode="0.0">
                  <c:v>#N/A</c:v>
                </c:pt>
                <c:pt idx="247" formatCode="0.0">
                  <c:v>#N/A</c:v>
                </c:pt>
                <c:pt idx="248" formatCode="0.0">
                  <c:v>#N/A</c:v>
                </c:pt>
                <c:pt idx="249" formatCode="0.0">
                  <c:v>#N/A</c:v>
                </c:pt>
                <c:pt idx="250" formatCode="0.0">
                  <c:v>#N/A</c:v>
                </c:pt>
                <c:pt idx="251" formatCode="0.0">
                  <c:v>#N/A</c:v>
                </c:pt>
                <c:pt idx="252" formatCode="0.0">
                  <c:v>#N/A</c:v>
                </c:pt>
                <c:pt idx="253" formatCode="0.0">
                  <c:v>#N/A</c:v>
                </c:pt>
                <c:pt idx="254" formatCode="0.0">
                  <c:v>#N/A</c:v>
                </c:pt>
                <c:pt idx="255" formatCode="0.0">
                  <c:v>#N/A</c:v>
                </c:pt>
                <c:pt idx="256" formatCode="0.0">
                  <c:v>#N/A</c:v>
                </c:pt>
                <c:pt idx="257" formatCode="0.0">
                  <c:v>#N/A</c:v>
                </c:pt>
                <c:pt idx="258" formatCode="0.0">
                  <c:v>#N/A</c:v>
                </c:pt>
                <c:pt idx="259" formatCode="0.0">
                  <c:v>#N/A</c:v>
                </c:pt>
                <c:pt idx="260" formatCode="0.0">
                  <c:v>#N/A</c:v>
                </c:pt>
                <c:pt idx="261" formatCode="0.0">
                  <c:v>#N/A</c:v>
                </c:pt>
                <c:pt idx="262" formatCode="0.0">
                  <c:v>#N/A</c:v>
                </c:pt>
                <c:pt idx="263" formatCode="0.0">
                  <c:v>#N/A</c:v>
                </c:pt>
                <c:pt idx="264" formatCode="0.0">
                  <c:v>#N/A</c:v>
                </c:pt>
                <c:pt idx="265" formatCode="0.0">
                  <c:v>#N/A</c:v>
                </c:pt>
                <c:pt idx="266" formatCode="0.0">
                  <c:v>#N/A</c:v>
                </c:pt>
                <c:pt idx="267" formatCode="0.0">
                  <c:v>#N/A</c:v>
                </c:pt>
                <c:pt idx="268" formatCode="0.0">
                  <c:v>#N/A</c:v>
                </c:pt>
                <c:pt idx="269" formatCode="0.0">
                  <c:v>#N/A</c:v>
                </c:pt>
                <c:pt idx="270" formatCode="0.0">
                  <c:v>#N/A</c:v>
                </c:pt>
                <c:pt idx="271" formatCode="0.0">
                  <c:v>#N/A</c:v>
                </c:pt>
                <c:pt idx="272" formatCode="0.0">
                  <c:v>#N/A</c:v>
                </c:pt>
                <c:pt idx="273" formatCode="0.0">
                  <c:v>#N/A</c:v>
                </c:pt>
                <c:pt idx="274" formatCode="0.0">
                  <c:v>#N/A</c:v>
                </c:pt>
                <c:pt idx="275" formatCode="0.0">
                  <c:v>#N/A</c:v>
                </c:pt>
                <c:pt idx="276" formatCode="0.0">
                  <c:v>#N/A</c:v>
                </c:pt>
                <c:pt idx="277" formatCode="0.0">
                  <c:v>#N/A</c:v>
                </c:pt>
                <c:pt idx="278" formatCode="0.0">
                  <c:v>#N/A</c:v>
                </c:pt>
                <c:pt idx="279" formatCode="0.0">
                  <c:v>#N/A</c:v>
                </c:pt>
                <c:pt idx="280" formatCode="0.0">
                  <c:v>#N/A</c:v>
                </c:pt>
                <c:pt idx="281" formatCode="0.0">
                  <c:v>#N/A</c:v>
                </c:pt>
                <c:pt idx="282" formatCode="0.0">
                  <c:v>#N/A</c:v>
                </c:pt>
                <c:pt idx="283" formatCode="0.0">
                  <c:v>#N/A</c:v>
                </c:pt>
                <c:pt idx="284" formatCode="0.0">
                  <c:v>#N/A</c:v>
                </c:pt>
                <c:pt idx="285" formatCode="0.0">
                  <c:v>#N/A</c:v>
                </c:pt>
                <c:pt idx="286" formatCode="0.0">
                  <c:v>#N/A</c:v>
                </c:pt>
                <c:pt idx="287" formatCode="0.0">
                  <c:v>#N/A</c:v>
                </c:pt>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pt idx="384" formatCode="0.0">
                  <c:v>#N/A</c:v>
                </c:pt>
                <c:pt idx="385" formatCode="0.0">
                  <c:v>#N/A</c:v>
                </c:pt>
                <c:pt idx="386" formatCode="0.0">
                  <c:v>#N/A</c:v>
                </c:pt>
                <c:pt idx="387" formatCode="0.0">
                  <c:v>#N/A</c:v>
                </c:pt>
                <c:pt idx="388" formatCode="0.0">
                  <c:v>#N/A</c:v>
                </c:pt>
                <c:pt idx="389" formatCode="0.0">
                  <c:v>#N/A</c:v>
                </c:pt>
                <c:pt idx="390" formatCode="0.0">
                  <c:v>#N/A</c:v>
                </c:pt>
                <c:pt idx="391" formatCode="0.0">
                  <c:v>#N/A</c:v>
                </c:pt>
                <c:pt idx="392" formatCode="0.0">
                  <c:v>#N/A</c:v>
                </c:pt>
                <c:pt idx="393" formatCode="0.0">
                  <c:v>#N/A</c:v>
                </c:pt>
                <c:pt idx="394" formatCode="0.0">
                  <c:v>#N/A</c:v>
                </c:pt>
                <c:pt idx="395" formatCode="0.0">
                  <c:v>#N/A</c:v>
                </c:pt>
                <c:pt idx="396" formatCode="0.0">
                  <c:v>#N/A</c:v>
                </c:pt>
                <c:pt idx="397" formatCode="0.0">
                  <c:v>#N/A</c:v>
                </c:pt>
                <c:pt idx="398" formatCode="0.0">
                  <c:v>#N/A</c:v>
                </c:pt>
                <c:pt idx="399" formatCode="0.0">
                  <c:v>#N/A</c:v>
                </c:pt>
                <c:pt idx="400" formatCode="0.0">
                  <c:v>#N/A</c:v>
                </c:pt>
                <c:pt idx="401" formatCode="0.0">
                  <c:v>#N/A</c:v>
                </c:pt>
                <c:pt idx="402" formatCode="0.0">
                  <c:v>#N/A</c:v>
                </c:pt>
                <c:pt idx="403" formatCode="0.0">
                  <c:v>#N/A</c:v>
                </c:pt>
                <c:pt idx="404" formatCode="0.0">
                  <c:v>#N/A</c:v>
                </c:pt>
                <c:pt idx="405" formatCode="0.0">
                  <c:v>#N/A</c:v>
                </c:pt>
                <c:pt idx="406" formatCode="0.0">
                  <c:v>#N/A</c:v>
                </c:pt>
                <c:pt idx="407" formatCode="0.0">
                  <c:v>#N/A</c:v>
                </c:pt>
                <c:pt idx="408" formatCode="0.0">
                  <c:v>#N/A</c:v>
                </c:pt>
                <c:pt idx="409" formatCode="0.0">
                  <c:v>#N/A</c:v>
                </c:pt>
                <c:pt idx="410" formatCode="0.0">
                  <c:v>#N/A</c:v>
                </c:pt>
                <c:pt idx="411" formatCode="0.0">
                  <c:v>#N/A</c:v>
                </c:pt>
                <c:pt idx="412" formatCode="0.0">
                  <c:v>#N/A</c:v>
                </c:pt>
                <c:pt idx="413" formatCode="0.0">
                  <c:v>#N/A</c:v>
                </c:pt>
                <c:pt idx="414" formatCode="0.0">
                  <c:v>#N/A</c:v>
                </c:pt>
                <c:pt idx="415" formatCode="0.0">
                  <c:v>#N/A</c:v>
                </c:pt>
                <c:pt idx="416" formatCode="0.0">
                  <c:v>#N/A</c:v>
                </c:pt>
                <c:pt idx="417" formatCode="0.0">
                  <c:v>#N/A</c:v>
                </c:pt>
                <c:pt idx="418" formatCode="0.0">
                  <c:v>#N/A</c:v>
                </c:pt>
                <c:pt idx="419" formatCode="0.0">
                  <c:v>#N/A</c:v>
                </c:pt>
                <c:pt idx="420" formatCode="0.0">
                  <c:v>#N/A</c:v>
                </c:pt>
                <c:pt idx="421" formatCode="0.0">
                  <c:v>#N/A</c:v>
                </c:pt>
                <c:pt idx="422" formatCode="0.0">
                  <c:v>#N/A</c:v>
                </c:pt>
                <c:pt idx="423" formatCode="0.0">
                  <c:v>#N/A</c:v>
                </c:pt>
                <c:pt idx="424" formatCode="0.0">
                  <c:v>#N/A</c:v>
                </c:pt>
                <c:pt idx="425" formatCode="0.0">
                  <c:v>#N/A</c:v>
                </c:pt>
                <c:pt idx="426" formatCode="0.0">
                  <c:v>#N/A</c:v>
                </c:pt>
                <c:pt idx="427" formatCode="0.0">
                  <c:v>#N/A</c:v>
                </c:pt>
                <c:pt idx="428" formatCode="0.0">
                  <c:v>#N/A</c:v>
                </c:pt>
                <c:pt idx="429" formatCode="0.0">
                  <c:v>#N/A</c:v>
                </c:pt>
                <c:pt idx="430" formatCode="0.0">
                  <c:v>#N/A</c:v>
                </c:pt>
                <c:pt idx="431" formatCode="0.0">
                  <c:v>#N/A</c:v>
                </c:pt>
                <c:pt idx="432" formatCode="0.0">
                  <c:v>#N/A</c:v>
                </c:pt>
                <c:pt idx="433" formatCode="0.0">
                  <c:v>#N/A</c:v>
                </c:pt>
                <c:pt idx="434" formatCode="0.0">
                  <c:v>#N/A</c:v>
                </c:pt>
                <c:pt idx="435" formatCode="0.0">
                  <c:v>#N/A</c:v>
                </c:pt>
                <c:pt idx="436" formatCode="0.0">
                  <c:v>#N/A</c:v>
                </c:pt>
                <c:pt idx="437" formatCode="0.0">
                  <c:v>#N/A</c:v>
                </c:pt>
                <c:pt idx="438" formatCode="0.0">
                  <c:v>#N/A</c:v>
                </c:pt>
                <c:pt idx="439" formatCode="0.0">
                  <c:v>#N/A</c:v>
                </c:pt>
                <c:pt idx="440" formatCode="0.0">
                  <c:v>#N/A</c:v>
                </c:pt>
                <c:pt idx="441" formatCode="0.0">
                  <c:v>#N/A</c:v>
                </c:pt>
                <c:pt idx="442" formatCode="0.0">
                  <c:v>#N/A</c:v>
                </c:pt>
                <c:pt idx="443" formatCode="0.0">
                  <c:v>#N/A</c:v>
                </c:pt>
                <c:pt idx="444" formatCode="0.0">
                  <c:v>#N/A</c:v>
                </c:pt>
                <c:pt idx="445" formatCode="0.0">
                  <c:v>#N/A</c:v>
                </c:pt>
                <c:pt idx="446" formatCode="0.0">
                  <c:v>#N/A</c:v>
                </c:pt>
                <c:pt idx="447" formatCode="0.0">
                  <c:v>#N/A</c:v>
                </c:pt>
                <c:pt idx="448" formatCode="0.0">
                  <c:v>#N/A</c:v>
                </c:pt>
                <c:pt idx="449" formatCode="0.0">
                  <c:v>#N/A</c:v>
                </c:pt>
                <c:pt idx="450" formatCode="0.0">
                  <c:v>#N/A</c:v>
                </c:pt>
                <c:pt idx="451" formatCode="0.0">
                  <c:v>#N/A</c:v>
                </c:pt>
                <c:pt idx="452" formatCode="0.0">
                  <c:v>#N/A</c:v>
                </c:pt>
                <c:pt idx="453" formatCode="0.0">
                  <c:v>#N/A</c:v>
                </c:pt>
                <c:pt idx="454" formatCode="0.0">
                  <c:v>#N/A</c:v>
                </c:pt>
                <c:pt idx="455" formatCode="0.0">
                  <c:v>#N/A</c:v>
                </c:pt>
                <c:pt idx="456" formatCode="0.0">
                  <c:v>#N/A</c:v>
                </c:pt>
                <c:pt idx="457" formatCode="0.0">
                  <c:v>#N/A</c:v>
                </c:pt>
                <c:pt idx="458" formatCode="0.0">
                  <c:v>#N/A</c:v>
                </c:pt>
                <c:pt idx="459" formatCode="0.0">
                  <c:v>#N/A</c:v>
                </c:pt>
                <c:pt idx="460" formatCode="0.0">
                  <c:v>#N/A</c:v>
                </c:pt>
                <c:pt idx="461" formatCode="0.0">
                  <c:v>#N/A</c:v>
                </c:pt>
                <c:pt idx="462" formatCode="0.0">
                  <c:v>#N/A</c:v>
                </c:pt>
                <c:pt idx="463" formatCode="0.0">
                  <c:v>#N/A</c:v>
                </c:pt>
                <c:pt idx="464" formatCode="0.0">
                  <c:v>#N/A</c:v>
                </c:pt>
                <c:pt idx="465" formatCode="0.0">
                  <c:v>#N/A</c:v>
                </c:pt>
                <c:pt idx="466" formatCode="0.0">
                  <c:v>#N/A</c:v>
                </c:pt>
                <c:pt idx="467" formatCode="0.0">
                  <c:v>#N/A</c:v>
                </c:pt>
                <c:pt idx="468" formatCode="0.0">
                  <c:v>#N/A</c:v>
                </c:pt>
                <c:pt idx="469" formatCode="0.0">
                  <c:v>#N/A</c:v>
                </c:pt>
                <c:pt idx="470" formatCode="0.0">
                  <c:v>#N/A</c:v>
                </c:pt>
                <c:pt idx="471" formatCode="0.0">
                  <c:v>#N/A</c:v>
                </c:pt>
                <c:pt idx="472" formatCode="0.0">
                  <c:v>#N/A</c:v>
                </c:pt>
                <c:pt idx="473" formatCode="0.0">
                  <c:v>#N/A</c:v>
                </c:pt>
                <c:pt idx="474" formatCode="0.0">
                  <c:v>#N/A</c:v>
                </c:pt>
                <c:pt idx="475" formatCode="0.0">
                  <c:v>#N/A</c:v>
                </c:pt>
                <c:pt idx="476" formatCode="0.0">
                  <c:v>#N/A</c:v>
                </c:pt>
                <c:pt idx="477" formatCode="0.0">
                  <c:v>#N/A</c:v>
                </c:pt>
                <c:pt idx="478" formatCode="0.0">
                  <c:v>#N/A</c:v>
                </c:pt>
                <c:pt idx="479" formatCode="0.0">
                  <c:v>#N/A</c:v>
                </c:pt>
                <c:pt idx="480" formatCode="0.0">
                  <c:v>#N/A</c:v>
                </c:pt>
                <c:pt idx="481" formatCode="0.0">
                  <c:v>#N/A</c:v>
                </c:pt>
                <c:pt idx="482" formatCode="0.0">
                  <c:v>#N/A</c:v>
                </c:pt>
                <c:pt idx="483" formatCode="0.0">
                  <c:v>#N/A</c:v>
                </c:pt>
                <c:pt idx="484" formatCode="0.0">
                  <c:v>#N/A</c:v>
                </c:pt>
                <c:pt idx="485" formatCode="0.0">
                  <c:v>#N/A</c:v>
                </c:pt>
                <c:pt idx="486" formatCode="0.0">
                  <c:v>#N/A</c:v>
                </c:pt>
                <c:pt idx="487" formatCode="0.0">
                  <c:v>#N/A</c:v>
                </c:pt>
                <c:pt idx="488" formatCode="0.0">
                  <c:v>#N/A</c:v>
                </c:pt>
                <c:pt idx="489" formatCode="0.0">
                  <c:v>#N/A</c:v>
                </c:pt>
                <c:pt idx="490" formatCode="0.0">
                  <c:v>#N/A</c:v>
                </c:pt>
                <c:pt idx="491" formatCode="0.0">
                  <c:v>#N/A</c:v>
                </c:pt>
                <c:pt idx="492" formatCode="0.0">
                  <c:v>#N/A</c:v>
                </c:pt>
                <c:pt idx="493" formatCode="0.0">
                  <c:v>#N/A</c:v>
                </c:pt>
                <c:pt idx="494" formatCode="0.0">
                  <c:v>#N/A</c:v>
                </c:pt>
                <c:pt idx="495" formatCode="0.0">
                  <c:v>#N/A</c:v>
                </c:pt>
                <c:pt idx="496" formatCode="0.0">
                  <c:v>#N/A</c:v>
                </c:pt>
                <c:pt idx="497" formatCode="0.0">
                  <c:v>#N/A</c:v>
                </c:pt>
                <c:pt idx="498" formatCode="0.0">
                  <c:v>#N/A</c:v>
                </c:pt>
                <c:pt idx="499" formatCode="0.0">
                  <c:v>#N/A</c:v>
                </c:pt>
                <c:pt idx="500" formatCode="0.0">
                  <c:v>#N/A</c:v>
                </c:pt>
                <c:pt idx="501" formatCode="0.0">
                  <c:v>#N/A</c:v>
                </c:pt>
                <c:pt idx="502" formatCode="0.0">
                  <c:v>#N/A</c:v>
                </c:pt>
                <c:pt idx="503" formatCode="0.0">
                  <c:v>#N/A</c:v>
                </c:pt>
                <c:pt idx="504" formatCode="0.0">
                  <c:v>#N/A</c:v>
                </c:pt>
                <c:pt idx="505" formatCode="0.0">
                  <c:v>#N/A</c:v>
                </c:pt>
                <c:pt idx="506" formatCode="0.0">
                  <c:v>#N/A</c:v>
                </c:pt>
                <c:pt idx="507" formatCode="0.0">
                  <c:v>#N/A</c:v>
                </c:pt>
                <c:pt idx="508" formatCode="0.0">
                  <c:v>#N/A</c:v>
                </c:pt>
                <c:pt idx="509" formatCode="0.0">
                  <c:v>#N/A</c:v>
                </c:pt>
                <c:pt idx="510" formatCode="0.0">
                  <c:v>#N/A</c:v>
                </c:pt>
                <c:pt idx="511" formatCode="0.0">
                  <c:v>#N/A</c:v>
                </c:pt>
                <c:pt idx="512" formatCode="0.0">
                  <c:v>#N/A</c:v>
                </c:pt>
                <c:pt idx="513" formatCode="0.0">
                  <c:v>#N/A</c:v>
                </c:pt>
                <c:pt idx="514" formatCode="0.0">
                  <c:v>#N/A</c:v>
                </c:pt>
                <c:pt idx="515" formatCode="0.0">
                  <c:v>#N/A</c:v>
                </c:pt>
                <c:pt idx="516" formatCode="0.0">
                  <c:v>#N/A</c:v>
                </c:pt>
                <c:pt idx="517" formatCode="0.0">
                  <c:v>#N/A</c:v>
                </c:pt>
                <c:pt idx="518" formatCode="0.0">
                  <c:v>#N/A</c:v>
                </c:pt>
                <c:pt idx="519" formatCode="0.0">
                  <c:v>#N/A</c:v>
                </c:pt>
                <c:pt idx="520" formatCode="0.0">
                  <c:v>#N/A</c:v>
                </c:pt>
                <c:pt idx="521" formatCode="0.0">
                  <c:v>#N/A</c:v>
                </c:pt>
                <c:pt idx="522" formatCode="0.0">
                  <c:v>#N/A</c:v>
                </c:pt>
                <c:pt idx="523" formatCode="0.0">
                  <c:v>#N/A</c:v>
                </c:pt>
                <c:pt idx="524" formatCode="0.0">
                  <c:v>#N/A</c:v>
                </c:pt>
                <c:pt idx="525" formatCode="0.0">
                  <c:v>#N/A</c:v>
                </c:pt>
                <c:pt idx="526" formatCode="0.0">
                  <c:v>#N/A</c:v>
                </c:pt>
                <c:pt idx="527" formatCode="0.0">
                  <c:v>#N/A</c:v>
                </c:pt>
                <c:pt idx="528" formatCode="0.0">
                  <c:v>#N/A</c:v>
                </c:pt>
                <c:pt idx="529" formatCode="0.0">
                  <c:v>#N/A</c:v>
                </c:pt>
                <c:pt idx="530" formatCode="0.0">
                  <c:v>#N/A</c:v>
                </c:pt>
                <c:pt idx="531" formatCode="0.0">
                  <c:v>#N/A</c:v>
                </c:pt>
                <c:pt idx="532" formatCode="0.0">
                  <c:v>#N/A</c:v>
                </c:pt>
                <c:pt idx="533" formatCode="0.0">
                  <c:v>#N/A</c:v>
                </c:pt>
                <c:pt idx="534" formatCode="0.0">
                  <c:v>#N/A</c:v>
                </c:pt>
                <c:pt idx="535" formatCode="0.0">
                  <c:v>#N/A</c:v>
                </c:pt>
                <c:pt idx="536" formatCode="0.0">
                  <c:v>#N/A</c:v>
                </c:pt>
                <c:pt idx="537" formatCode="0.0">
                  <c:v>#N/A</c:v>
                </c:pt>
                <c:pt idx="538" formatCode="0.0">
                  <c:v>#N/A</c:v>
                </c:pt>
                <c:pt idx="539" formatCode="0.0">
                  <c:v>#N/A</c:v>
                </c:pt>
                <c:pt idx="540" formatCode="0.0">
                  <c:v>#N/A</c:v>
                </c:pt>
                <c:pt idx="541" formatCode="0.0">
                  <c:v>#N/A</c:v>
                </c:pt>
                <c:pt idx="542" formatCode="0.0">
                  <c:v>#N/A</c:v>
                </c:pt>
                <c:pt idx="543" formatCode="0.0">
                  <c:v>#N/A</c:v>
                </c:pt>
                <c:pt idx="544" formatCode="0.0">
                  <c:v>#N/A</c:v>
                </c:pt>
                <c:pt idx="545" formatCode="0.0">
                  <c:v>#N/A</c:v>
                </c:pt>
                <c:pt idx="546" formatCode="0.0">
                  <c:v>#N/A</c:v>
                </c:pt>
                <c:pt idx="547" formatCode="0.0">
                  <c:v>#N/A</c:v>
                </c:pt>
                <c:pt idx="548" formatCode="0.0">
                  <c:v>#N/A</c:v>
                </c:pt>
                <c:pt idx="549" formatCode="0.0">
                  <c:v>#N/A</c:v>
                </c:pt>
                <c:pt idx="550" formatCode="0.0">
                  <c:v>#N/A</c:v>
                </c:pt>
                <c:pt idx="551" formatCode="0.0">
                  <c:v>#N/A</c:v>
                </c:pt>
                <c:pt idx="552" formatCode="0.0">
                  <c:v>#N/A</c:v>
                </c:pt>
                <c:pt idx="553" formatCode="0.0">
                  <c:v>#N/A</c:v>
                </c:pt>
                <c:pt idx="554" formatCode="0.0">
                  <c:v>#N/A</c:v>
                </c:pt>
                <c:pt idx="555" formatCode="0.0">
                  <c:v>#N/A</c:v>
                </c:pt>
                <c:pt idx="556" formatCode="0.0">
                  <c:v>#N/A</c:v>
                </c:pt>
                <c:pt idx="557" formatCode="0.0">
                  <c:v>#N/A</c:v>
                </c:pt>
                <c:pt idx="558" formatCode="0.0">
                  <c:v>#N/A</c:v>
                </c:pt>
                <c:pt idx="559" formatCode="0.0">
                  <c:v>#N/A</c:v>
                </c:pt>
                <c:pt idx="560" formatCode="0.0">
                  <c:v>#N/A</c:v>
                </c:pt>
                <c:pt idx="561" formatCode="0.0">
                  <c:v>#N/A</c:v>
                </c:pt>
                <c:pt idx="562" formatCode="0.0">
                  <c:v>#N/A</c:v>
                </c:pt>
                <c:pt idx="563" formatCode="0.0">
                  <c:v>#N/A</c:v>
                </c:pt>
                <c:pt idx="564" formatCode="0.0">
                  <c:v>#N/A</c:v>
                </c:pt>
                <c:pt idx="565" formatCode="0.0">
                  <c:v>#N/A</c:v>
                </c:pt>
                <c:pt idx="566" formatCode="0.0">
                  <c:v>#N/A</c:v>
                </c:pt>
                <c:pt idx="567" formatCode="0.0">
                  <c:v>#N/A</c:v>
                </c:pt>
                <c:pt idx="568" formatCode="0.0">
                  <c:v>#N/A</c:v>
                </c:pt>
                <c:pt idx="569" formatCode="0.0">
                  <c:v>#N/A</c:v>
                </c:pt>
                <c:pt idx="570" formatCode="0.0">
                  <c:v>#N/A</c:v>
                </c:pt>
                <c:pt idx="571" formatCode="0.0">
                  <c:v>#N/A</c:v>
                </c:pt>
                <c:pt idx="572" formatCode="0.0">
                  <c:v>#N/A</c:v>
                </c:pt>
                <c:pt idx="573" formatCode="0.0">
                  <c:v>#N/A</c:v>
                </c:pt>
                <c:pt idx="574" formatCode="0.0">
                  <c:v>#N/A</c:v>
                </c:pt>
                <c:pt idx="575" formatCode="0.0">
                  <c:v>#N/A</c:v>
                </c:pt>
                <c:pt idx="576" formatCode="0.0">
                  <c:v>#N/A</c:v>
                </c:pt>
                <c:pt idx="577" formatCode="0.0">
                  <c:v>#N/A</c:v>
                </c:pt>
                <c:pt idx="578" formatCode="0.0">
                  <c:v>#N/A</c:v>
                </c:pt>
                <c:pt idx="579" formatCode="0.0">
                  <c:v>#N/A</c:v>
                </c:pt>
                <c:pt idx="580" formatCode="0.0">
                  <c:v>#N/A</c:v>
                </c:pt>
                <c:pt idx="581" formatCode="0.0">
                  <c:v>#N/A</c:v>
                </c:pt>
                <c:pt idx="582" formatCode="0.0">
                  <c:v>#N/A</c:v>
                </c:pt>
                <c:pt idx="583" formatCode="0.0">
                  <c:v>#N/A</c:v>
                </c:pt>
                <c:pt idx="584" formatCode="0.0">
                  <c:v>#N/A</c:v>
                </c:pt>
                <c:pt idx="585" formatCode="0.0">
                  <c:v>#N/A</c:v>
                </c:pt>
                <c:pt idx="586" formatCode="0.0">
                  <c:v>#N/A</c:v>
                </c:pt>
                <c:pt idx="587" formatCode="0.0">
                  <c:v>#N/A</c:v>
                </c:pt>
                <c:pt idx="588" formatCode="0.0">
                  <c:v>#N/A</c:v>
                </c:pt>
                <c:pt idx="589" formatCode="0.0">
                  <c:v>#N/A</c:v>
                </c:pt>
                <c:pt idx="590" formatCode="0.0">
                  <c:v>#N/A</c:v>
                </c:pt>
                <c:pt idx="591" formatCode="0.0">
                  <c:v>#N/A</c:v>
                </c:pt>
                <c:pt idx="592" formatCode="0.0">
                  <c:v>#N/A</c:v>
                </c:pt>
                <c:pt idx="593" formatCode="0.0">
                  <c:v>#N/A</c:v>
                </c:pt>
                <c:pt idx="594" formatCode="0.0">
                  <c:v>#N/A</c:v>
                </c:pt>
                <c:pt idx="595" formatCode="0.0">
                  <c:v>#N/A</c:v>
                </c:pt>
                <c:pt idx="596" formatCode="0.0">
                  <c:v>#N/A</c:v>
                </c:pt>
                <c:pt idx="597" formatCode="0.0">
                  <c:v>#N/A</c:v>
                </c:pt>
                <c:pt idx="598" formatCode="0.0">
                  <c:v>#N/A</c:v>
                </c:pt>
                <c:pt idx="599" formatCode="0.0">
                  <c:v>#N/A</c:v>
                </c:pt>
                <c:pt idx="600" formatCode="0.0">
                  <c:v>#N/A</c:v>
                </c:pt>
                <c:pt idx="601" formatCode="0.0">
                  <c:v>#N/A</c:v>
                </c:pt>
                <c:pt idx="602" formatCode="0.0">
                  <c:v>#N/A</c:v>
                </c:pt>
                <c:pt idx="603" formatCode="0.0">
                  <c:v>#N/A</c:v>
                </c:pt>
                <c:pt idx="604" formatCode="0.0">
                  <c:v>#N/A</c:v>
                </c:pt>
                <c:pt idx="605" formatCode="0.0">
                  <c:v>#N/A</c:v>
                </c:pt>
                <c:pt idx="606" formatCode="0.0">
                  <c:v>#N/A</c:v>
                </c:pt>
                <c:pt idx="607" formatCode="0.0">
                  <c:v>#N/A</c:v>
                </c:pt>
                <c:pt idx="608" formatCode="0.0">
                  <c:v>#N/A</c:v>
                </c:pt>
                <c:pt idx="609" formatCode="0.0">
                  <c:v>#N/A</c:v>
                </c:pt>
                <c:pt idx="610" formatCode="0.0">
                  <c:v>#N/A</c:v>
                </c:pt>
                <c:pt idx="611" formatCode="0.0">
                  <c:v>#N/A</c:v>
                </c:pt>
                <c:pt idx="612" formatCode="0.0">
                  <c:v>#N/A</c:v>
                </c:pt>
                <c:pt idx="613" formatCode="0.0">
                  <c:v>#N/A</c:v>
                </c:pt>
                <c:pt idx="614" formatCode="0.0">
                  <c:v>#N/A</c:v>
                </c:pt>
                <c:pt idx="615" formatCode="0.0">
                  <c:v>#N/A</c:v>
                </c:pt>
                <c:pt idx="616" formatCode="0.0">
                  <c:v>#N/A</c:v>
                </c:pt>
                <c:pt idx="617" formatCode="0.0">
                  <c:v>#N/A</c:v>
                </c:pt>
                <c:pt idx="618" formatCode="0.0">
                  <c:v>#N/A</c:v>
                </c:pt>
                <c:pt idx="619" formatCode="0.0">
                  <c:v>#N/A</c:v>
                </c:pt>
                <c:pt idx="620" formatCode="0.0">
                  <c:v>#N/A</c:v>
                </c:pt>
                <c:pt idx="621" formatCode="0.0">
                  <c:v>#N/A</c:v>
                </c:pt>
                <c:pt idx="622" formatCode="0.0">
                  <c:v>#N/A</c:v>
                </c:pt>
                <c:pt idx="623" formatCode="0.0">
                  <c:v>#N/A</c:v>
                </c:pt>
                <c:pt idx="624" formatCode="0.0">
                  <c:v>#N/A</c:v>
                </c:pt>
                <c:pt idx="625" formatCode="0.0">
                  <c:v>#N/A</c:v>
                </c:pt>
                <c:pt idx="626" formatCode="0.0">
                  <c:v>#N/A</c:v>
                </c:pt>
                <c:pt idx="627" formatCode="0.0">
                  <c:v>#N/A</c:v>
                </c:pt>
                <c:pt idx="628" formatCode="0.0">
                  <c:v>#N/A</c:v>
                </c:pt>
                <c:pt idx="629" formatCode="0.0">
                  <c:v>#N/A</c:v>
                </c:pt>
                <c:pt idx="630" formatCode="0.0">
                  <c:v>#N/A</c:v>
                </c:pt>
                <c:pt idx="631" formatCode="0.0">
                  <c:v>#N/A</c:v>
                </c:pt>
                <c:pt idx="632" formatCode="0.0">
                  <c:v>#N/A</c:v>
                </c:pt>
                <c:pt idx="633" formatCode="0.0">
                  <c:v>#N/A</c:v>
                </c:pt>
                <c:pt idx="634" formatCode="0.0">
                  <c:v>#N/A</c:v>
                </c:pt>
                <c:pt idx="635" formatCode="0.0">
                  <c:v>#N/A</c:v>
                </c:pt>
                <c:pt idx="636" formatCode="0.0">
                  <c:v>#N/A</c:v>
                </c:pt>
                <c:pt idx="637" formatCode="0.0">
                  <c:v>#N/A</c:v>
                </c:pt>
                <c:pt idx="638" formatCode="0.0">
                  <c:v>#N/A</c:v>
                </c:pt>
                <c:pt idx="639" formatCode="0.0">
                  <c:v>#N/A</c:v>
                </c:pt>
                <c:pt idx="640" formatCode="0.0">
                  <c:v>#N/A</c:v>
                </c:pt>
                <c:pt idx="641" formatCode="0.0">
                  <c:v>#N/A</c:v>
                </c:pt>
                <c:pt idx="642" formatCode="0.0">
                  <c:v>#N/A</c:v>
                </c:pt>
                <c:pt idx="643" formatCode="0.0">
                  <c:v>#N/A</c:v>
                </c:pt>
                <c:pt idx="644" formatCode="0.0">
                  <c:v>#N/A</c:v>
                </c:pt>
                <c:pt idx="645" formatCode="0.0">
                  <c:v>#N/A</c:v>
                </c:pt>
                <c:pt idx="646" formatCode="0.0">
                  <c:v>#N/A</c:v>
                </c:pt>
                <c:pt idx="647" formatCode="0.0">
                  <c:v>#N/A</c:v>
                </c:pt>
                <c:pt idx="648" formatCode="0.0">
                  <c:v>#N/A</c:v>
                </c:pt>
                <c:pt idx="649" formatCode="0.0">
                  <c:v>#N/A</c:v>
                </c:pt>
                <c:pt idx="650" formatCode="0.0">
                  <c:v>#N/A</c:v>
                </c:pt>
                <c:pt idx="651" formatCode="0.0">
                  <c:v>#N/A</c:v>
                </c:pt>
                <c:pt idx="652" formatCode="0.0">
                  <c:v>#N/A</c:v>
                </c:pt>
                <c:pt idx="653" formatCode="0.0">
                  <c:v>#N/A</c:v>
                </c:pt>
                <c:pt idx="654" formatCode="0.0">
                  <c:v>#N/A</c:v>
                </c:pt>
                <c:pt idx="655" formatCode="0.0">
                  <c:v>#N/A</c:v>
                </c:pt>
                <c:pt idx="656" formatCode="0.0">
                  <c:v>#N/A</c:v>
                </c:pt>
                <c:pt idx="657" formatCode="0.0">
                  <c:v>#N/A</c:v>
                </c:pt>
                <c:pt idx="658" formatCode="0.0">
                  <c:v>#N/A</c:v>
                </c:pt>
                <c:pt idx="659" formatCode="0.0">
                  <c:v>#N/A</c:v>
                </c:pt>
                <c:pt idx="660" formatCode="0.0">
                  <c:v>#N/A</c:v>
                </c:pt>
                <c:pt idx="661" formatCode="0.0">
                  <c:v>#N/A</c:v>
                </c:pt>
                <c:pt idx="662" formatCode="0.0">
                  <c:v>#N/A</c:v>
                </c:pt>
                <c:pt idx="663" formatCode="0.0">
                  <c:v>#N/A</c:v>
                </c:pt>
                <c:pt idx="664" formatCode="0.0">
                  <c:v>#N/A</c:v>
                </c:pt>
                <c:pt idx="665" formatCode="0.0">
                  <c:v>#N/A</c:v>
                </c:pt>
                <c:pt idx="666" formatCode="0.0">
                  <c:v>#N/A</c:v>
                </c:pt>
                <c:pt idx="667" formatCode="0.0">
                  <c:v>#N/A</c:v>
                </c:pt>
                <c:pt idx="668" formatCode="0.0">
                  <c:v>#N/A</c:v>
                </c:pt>
                <c:pt idx="669" formatCode="0.0">
                  <c:v>#N/A</c:v>
                </c:pt>
                <c:pt idx="670" formatCode="0.0">
                  <c:v>#N/A</c:v>
                </c:pt>
                <c:pt idx="671" formatCode="0.0">
                  <c:v>#N/A</c:v>
                </c:pt>
                <c:pt idx="672" formatCode="0.0">
                  <c:v>#N/A</c:v>
                </c:pt>
                <c:pt idx="673" formatCode="0.0">
                  <c:v>#N/A</c:v>
                </c:pt>
                <c:pt idx="674" formatCode="0.0">
                  <c:v>#N/A</c:v>
                </c:pt>
                <c:pt idx="675" formatCode="0.0">
                  <c:v>#N/A</c:v>
                </c:pt>
                <c:pt idx="676" formatCode="0.0">
                  <c:v>#N/A</c:v>
                </c:pt>
                <c:pt idx="677" formatCode="0.0">
                  <c:v>#N/A</c:v>
                </c:pt>
                <c:pt idx="678" formatCode="0.0">
                  <c:v>#N/A</c:v>
                </c:pt>
                <c:pt idx="679" formatCode="0.0">
                  <c:v>#N/A</c:v>
                </c:pt>
                <c:pt idx="680" formatCode="0.0">
                  <c:v>#N/A</c:v>
                </c:pt>
                <c:pt idx="681" formatCode="0.0">
                  <c:v>#N/A</c:v>
                </c:pt>
                <c:pt idx="682" formatCode="0.0">
                  <c:v>#N/A</c:v>
                </c:pt>
                <c:pt idx="683" formatCode="0.0">
                  <c:v>#N/A</c:v>
                </c:pt>
                <c:pt idx="684" formatCode="0.0">
                  <c:v>#N/A</c:v>
                </c:pt>
                <c:pt idx="685" formatCode="0.0">
                  <c:v>#N/A</c:v>
                </c:pt>
                <c:pt idx="686" formatCode="0.0">
                  <c:v>#N/A</c:v>
                </c:pt>
                <c:pt idx="687" formatCode="0.0">
                  <c:v>#N/A</c:v>
                </c:pt>
                <c:pt idx="688" formatCode="0.0">
                  <c:v>#N/A</c:v>
                </c:pt>
                <c:pt idx="689" formatCode="0.0">
                  <c:v>#N/A</c:v>
                </c:pt>
                <c:pt idx="690" formatCode="0.0">
                  <c:v>#N/A</c:v>
                </c:pt>
                <c:pt idx="691" formatCode="0.0">
                  <c:v>#N/A</c:v>
                </c:pt>
                <c:pt idx="692" formatCode="0.0">
                  <c:v>#N/A</c:v>
                </c:pt>
                <c:pt idx="693" formatCode="0.0">
                  <c:v>#N/A</c:v>
                </c:pt>
                <c:pt idx="694" formatCode="0.0">
                  <c:v>#N/A</c:v>
                </c:pt>
                <c:pt idx="695" formatCode="0.0">
                  <c:v>#N/A</c:v>
                </c:pt>
                <c:pt idx="696" formatCode="0.0">
                  <c:v>#N/A</c:v>
                </c:pt>
                <c:pt idx="697" formatCode="0.0">
                  <c:v>#N/A</c:v>
                </c:pt>
                <c:pt idx="698" formatCode="0.0">
                  <c:v>#N/A</c:v>
                </c:pt>
                <c:pt idx="699" formatCode="0.0">
                  <c:v>#N/A</c:v>
                </c:pt>
                <c:pt idx="700" formatCode="0.0">
                  <c:v>#N/A</c:v>
                </c:pt>
                <c:pt idx="701" formatCode="0.0">
                  <c:v>#N/A</c:v>
                </c:pt>
                <c:pt idx="702" formatCode="0.0">
                  <c:v>#N/A</c:v>
                </c:pt>
                <c:pt idx="703" formatCode="0.0">
                  <c:v>#N/A</c:v>
                </c:pt>
                <c:pt idx="704" formatCode="0.0">
                  <c:v>#N/A</c:v>
                </c:pt>
                <c:pt idx="705" formatCode="0.0">
                  <c:v>#N/A</c:v>
                </c:pt>
                <c:pt idx="706" formatCode="0.0">
                  <c:v>#N/A</c:v>
                </c:pt>
                <c:pt idx="707" formatCode="0.0">
                  <c:v>#N/A</c:v>
                </c:pt>
                <c:pt idx="708" formatCode="0.0">
                  <c:v>#N/A</c:v>
                </c:pt>
                <c:pt idx="709" formatCode="0.0">
                  <c:v>#N/A</c:v>
                </c:pt>
                <c:pt idx="710" formatCode="0.0">
                  <c:v>#N/A</c:v>
                </c:pt>
                <c:pt idx="711" formatCode="0.0">
                  <c:v>#N/A</c:v>
                </c:pt>
                <c:pt idx="712" formatCode="0.0">
                  <c:v>#N/A</c:v>
                </c:pt>
                <c:pt idx="713" formatCode="0.0">
                  <c:v>#N/A</c:v>
                </c:pt>
                <c:pt idx="714" formatCode="0.0">
                  <c:v>#N/A</c:v>
                </c:pt>
                <c:pt idx="715" formatCode="0.0">
                  <c:v>#N/A</c:v>
                </c:pt>
                <c:pt idx="716" formatCode="0.0">
                  <c:v>#N/A</c:v>
                </c:pt>
                <c:pt idx="717" formatCode="0.0">
                  <c:v>#N/A</c:v>
                </c:pt>
                <c:pt idx="718" formatCode="0.0">
                  <c:v>#N/A</c:v>
                </c:pt>
                <c:pt idx="719" formatCode="0.0">
                  <c:v>#N/A</c:v>
                </c:pt>
                <c:pt idx="720" formatCode="0.0">
                  <c:v>#N/A</c:v>
                </c:pt>
                <c:pt idx="721" formatCode="0.0">
                  <c:v>#N/A</c:v>
                </c:pt>
                <c:pt idx="722" formatCode="0.0">
                  <c:v>#N/A</c:v>
                </c:pt>
                <c:pt idx="723" formatCode="0.0">
                  <c:v>#N/A</c:v>
                </c:pt>
                <c:pt idx="724" formatCode="0.0">
                  <c:v>#N/A</c:v>
                </c:pt>
                <c:pt idx="725" formatCode="0.0">
                  <c:v>#N/A</c:v>
                </c:pt>
                <c:pt idx="726" formatCode="0.0">
                  <c:v>#N/A</c:v>
                </c:pt>
                <c:pt idx="727" formatCode="0.0">
                  <c:v>#N/A</c:v>
                </c:pt>
                <c:pt idx="728" formatCode="0.0">
                  <c:v>#N/A</c:v>
                </c:pt>
                <c:pt idx="729" formatCode="0.0">
                  <c:v>#N/A</c:v>
                </c:pt>
                <c:pt idx="730" formatCode="0.0">
                  <c:v>#N/A</c:v>
                </c:pt>
                <c:pt idx="731" formatCode="0.0">
                  <c:v>#N/A</c:v>
                </c:pt>
                <c:pt idx="732" formatCode="0.0">
                  <c:v>#N/A</c:v>
                </c:pt>
                <c:pt idx="733" formatCode="0.0">
                  <c:v>#N/A</c:v>
                </c:pt>
                <c:pt idx="734" formatCode="0.0">
                  <c:v>#N/A</c:v>
                </c:pt>
                <c:pt idx="735" formatCode="0.0">
                  <c:v>#N/A</c:v>
                </c:pt>
                <c:pt idx="736" formatCode="0.0">
                  <c:v>#N/A</c:v>
                </c:pt>
                <c:pt idx="737" formatCode="0.0">
                  <c:v>#N/A</c:v>
                </c:pt>
                <c:pt idx="738" formatCode="0.0">
                  <c:v>#N/A</c:v>
                </c:pt>
                <c:pt idx="739" formatCode="0.0">
                  <c:v>#N/A</c:v>
                </c:pt>
                <c:pt idx="740" formatCode="0.0">
                  <c:v>#N/A</c:v>
                </c:pt>
                <c:pt idx="741" formatCode="0.0">
                  <c:v>#N/A</c:v>
                </c:pt>
                <c:pt idx="742" formatCode="0.0">
                  <c:v>#N/A</c:v>
                </c:pt>
                <c:pt idx="743" formatCode="0.0">
                  <c:v>#N/A</c:v>
                </c:pt>
                <c:pt idx="744" formatCode="0.0">
                  <c:v>#N/A</c:v>
                </c:pt>
                <c:pt idx="745" formatCode="0.0">
                  <c:v>#N/A</c:v>
                </c:pt>
                <c:pt idx="746" formatCode="0.0">
                  <c:v>#N/A</c:v>
                </c:pt>
                <c:pt idx="747" formatCode="0.0">
                  <c:v>#N/A</c:v>
                </c:pt>
                <c:pt idx="748" formatCode="0.0">
                  <c:v>#N/A</c:v>
                </c:pt>
                <c:pt idx="749" formatCode="0.0">
                  <c:v>#N/A</c:v>
                </c:pt>
                <c:pt idx="750" formatCode="0.0">
                  <c:v>#N/A</c:v>
                </c:pt>
                <c:pt idx="751" formatCode="0.0">
                  <c:v>#N/A</c:v>
                </c:pt>
                <c:pt idx="752" formatCode="0.0">
                  <c:v>#N/A</c:v>
                </c:pt>
                <c:pt idx="753" formatCode="0.0">
                  <c:v>#N/A</c:v>
                </c:pt>
                <c:pt idx="754" formatCode="0.0">
                  <c:v>#N/A</c:v>
                </c:pt>
                <c:pt idx="755" formatCode="0.0">
                  <c:v>#N/A</c:v>
                </c:pt>
                <c:pt idx="756" formatCode="0.0">
                  <c:v>#N/A</c:v>
                </c:pt>
                <c:pt idx="757" formatCode="0.0">
                  <c:v>1.4549361470181634</c:v>
                </c:pt>
                <c:pt idx="758" formatCode="0.0">
                  <c:v>1.4139234862121142</c:v>
                </c:pt>
                <c:pt idx="759" formatCode="0.0">
                  <c:v>1.3035410676253736</c:v>
                </c:pt>
                <c:pt idx="760" formatCode="0.0">
                  <c:v>1.3050629955978597</c:v>
                </c:pt>
                <c:pt idx="761" formatCode="0.0">
                  <c:v>1.2855497124545834</c:v>
                </c:pt>
                <c:pt idx="762" formatCode="0.0">
                  <c:v>1.3231723245150437</c:v>
                </c:pt>
                <c:pt idx="763" formatCode="0.0">
                  <c:v>1.3397953986439677</c:v>
                </c:pt>
                <c:pt idx="764" formatCode="0.0">
                  <c:v>1.3191505295626567</c:v>
                </c:pt>
                <c:pt idx="765" formatCode="0.0">
                  <c:v>1.300586741214061</c:v>
                </c:pt>
                <c:pt idx="766" formatCode="0.0">
                  <c:v>1.34771468281545</c:v>
                </c:pt>
                <c:pt idx="767" formatCode="0.0">
                  <c:v>1.3219063491501353</c:v>
                </c:pt>
                <c:pt idx="768" formatCode="0.0">
                  <c:v>1.2968493984835012</c:v>
                </c:pt>
                <c:pt idx="769" formatCode="0.0">
                  <c:v>1.2655181524886416</c:v>
                </c:pt>
                <c:pt idx="770" formatCode="0.0">
                  <c:v>1.3202844182927529</c:v>
                </c:pt>
                <c:pt idx="771" formatCode="0.0">
                  <c:v>1.4440489868540143</c:v>
                </c:pt>
                <c:pt idx="772" formatCode="0.0">
                  <c:v>1.5255812896920755</c:v>
                </c:pt>
                <c:pt idx="773" formatCode="0.0">
                  <c:v>1.5051804184264237</c:v>
                </c:pt>
                <c:pt idx="774" formatCode="0.0">
                  <c:v>1.466610898865035</c:v>
                </c:pt>
                <c:pt idx="775" formatCode="0.0">
                  <c:v>1.3850424037125861</c:v>
                </c:pt>
                <c:pt idx="776" formatCode="0.0">
                  <c:v>1.3659357847907641</c:v>
                </c:pt>
                <c:pt idx="777" formatCode="0.0">
                  <c:v>1.415732101039749</c:v>
                </c:pt>
                <c:pt idx="778" formatCode="0.0">
                  <c:v>1.4044391361256645</c:v>
                </c:pt>
                <c:pt idx="779" formatCode="0.0">
                  <c:v>1.3931372555804367</c:v>
                </c:pt>
                <c:pt idx="780" formatCode="0.0">
                  <c:v>1.4235565724224313</c:v>
                </c:pt>
                <c:pt idx="781" formatCode="0.0">
                  <c:v>1.4043311426221825</c:v>
                </c:pt>
                <c:pt idx="782" formatCode="0.0">
                  <c:v>1.3884887108171855</c:v>
                </c:pt>
                <c:pt idx="783" formatCode="0.0">
                  <c:v>1.4215854710066755</c:v>
                </c:pt>
                <c:pt idx="784" formatCode="0.0">
                  <c:v>1.3717192436768426</c:v>
                </c:pt>
                <c:pt idx="785" formatCode="0.0">
                  <c:v>1.4305045834071155</c:v>
                </c:pt>
                <c:pt idx="786" formatCode="0.0">
                  <c:v>1.474743069630156</c:v>
                </c:pt>
                <c:pt idx="787" formatCode="0.0">
                  <c:v>1.4931417882045952</c:v>
                </c:pt>
                <c:pt idx="788" formatCode="0.0">
                  <c:v>1.5518592793441</c:v>
                </c:pt>
                <c:pt idx="789" formatCode="0.0">
                  <c:v>1.6089489361413987</c:v>
                </c:pt>
                <c:pt idx="790" formatCode="0.0">
                  <c:v>1.6705667920421927</c:v>
                </c:pt>
                <c:pt idx="791" formatCode="0.0">
                  <c:v>1.7092395134129001</c:v>
                </c:pt>
                <c:pt idx="792" formatCode="0.0">
                  <c:v>1.7462058933459943</c:v>
                </c:pt>
                <c:pt idx="793" formatCode="0.0">
                  <c:v>1.8092009269521434</c:v>
                </c:pt>
                <c:pt idx="794" formatCode="0.0">
                  <c:v>1.7806805821601133</c:v>
                </c:pt>
                <c:pt idx="795" formatCode="0.0">
                  <c:v>1.7739246154154431</c:v>
                </c:pt>
                <c:pt idx="796" formatCode="0.0">
                  <c:v>1.8487793475075198</c:v>
                </c:pt>
                <c:pt idx="797" formatCode="0.0">
                  <c:v>1.868278368323139</c:v>
                </c:pt>
                <c:pt idx="798" formatCode="0.0">
                  <c:v>1.8229931215089581</c:v>
                </c:pt>
                <c:pt idx="799" formatCode="0.0">
                  <c:v>1.8985557270261493</c:v>
                </c:pt>
                <c:pt idx="800" formatCode="0.0">
                  <c:v>1.8546909202644424</c:v>
                </c:pt>
                <c:pt idx="801" formatCode="0.0">
                  <c:v>1.7938529407890735</c:v>
                </c:pt>
                <c:pt idx="802" formatCode="0.0">
                  <c:v>1.8046783646092452</c:v>
                </c:pt>
                <c:pt idx="803" formatCode="0.0">
                  <c:v>1.8550963278514241</c:v>
                </c:pt>
                <c:pt idx="804" formatCode="0.0">
                  <c:v>1.8496887440607193</c:v>
                </c:pt>
                <c:pt idx="805" formatCode="0.0">
                  <c:v>1.8666885694551201</c:v>
                </c:pt>
                <c:pt idx="806" formatCode="0.0">
                  <c:v>1.7041477853644569</c:v>
                </c:pt>
                <c:pt idx="807" formatCode="0.0">
                  <c:v>1.6137906739377681</c:v>
                </c:pt>
                <c:pt idx="808" formatCode="0.0">
                  <c:v>1.5202724602124187</c:v>
                </c:pt>
                <c:pt idx="809" formatCode="0.0">
                  <c:v>1.4701612108922353</c:v>
                </c:pt>
                <c:pt idx="810" formatCode="0.0">
                  <c:v>1.4604436336282176</c:v>
                </c:pt>
                <c:pt idx="811" formatCode="0.0">
                  <c:v>1.4996891924836333</c:v>
                </c:pt>
                <c:pt idx="812" formatCode="0.0">
                  <c:v>1.5328739770343205</c:v>
                </c:pt>
                <c:pt idx="813" formatCode="0.0">
                  <c:v>1.5938572921426948</c:v>
                </c:pt>
                <c:pt idx="814" formatCode="0.0">
                  <c:v>1.5300856609138658</c:v>
                </c:pt>
                <c:pt idx="815" formatCode="0.0">
                  <c:v>1.5433518571564973</c:v>
                </c:pt>
                <c:pt idx="816" formatCode="0.0">
                  <c:v>1.5645066829060952</c:v>
                </c:pt>
                <c:pt idx="817" formatCode="0.0">
                  <c:v>1.5531463668935257</c:v>
                </c:pt>
                <c:pt idx="818" formatCode="0.0">
                  <c:v>1.7310661556302009</c:v>
                </c:pt>
                <c:pt idx="819" formatCode="0.0">
                  <c:v>1.7546794091573097</c:v>
                </c:pt>
                <c:pt idx="820" formatCode="0.0">
                  <c:v>1.8187636604023014</c:v>
                </c:pt>
                <c:pt idx="821" formatCode="0.0">
                  <c:v>1.8350140979126377</c:v>
                </c:pt>
                <c:pt idx="822" formatCode="0.0">
                  <c:v>1.8823747622962734</c:v>
                </c:pt>
                <c:pt idx="823" formatCode="0.0">
                  <c:v>1.7939054885013421</c:v>
                </c:pt>
                <c:pt idx="824" formatCode="0.0">
                  <c:v>1.7889520221104958</c:v>
                </c:pt>
                <c:pt idx="825" formatCode="0.0">
                  <c:v>1.7265349117362296</c:v>
                </c:pt>
                <c:pt idx="826" formatCode="0.0">
                  <c:v>1.7416900214492272</c:v>
                </c:pt>
                <c:pt idx="827" formatCode="0.0">
                  <c:v>1.696806553917771</c:v>
                </c:pt>
                <c:pt idx="828" formatCode="0.0">
                  <c:v>1.6356875672333822</c:v>
                </c:pt>
                <c:pt idx="829" formatCode="0.0">
                  <c:v>1.619576679294104</c:v>
                </c:pt>
                <c:pt idx="830" formatCode="0.0">
                  <c:v>1.6180819385153931</c:v>
                </c:pt>
                <c:pt idx="831" formatCode="0.0">
                  <c:v>1.6674007576965104</c:v>
                </c:pt>
                <c:pt idx="832" formatCode="0.0">
                  <c:v>1.6046408044045462</c:v>
                </c:pt>
                <c:pt idx="833" formatCode="0.0">
                  <c:v>1.6422115658948782</c:v>
                </c:pt>
                <c:pt idx="834" formatCode="0.0">
                  <c:v>1.6595464047395174</c:v>
                </c:pt>
                <c:pt idx="835" formatCode="0.0">
                  <c:v>1.7138114231538346</c:v>
                </c:pt>
                <c:pt idx="836" formatCode="0.0">
                  <c:v>1.7267397903329973</c:v>
                </c:pt>
                <c:pt idx="837" formatCode="0.0">
                  <c:v>1.7632866778630258</c:v>
                </c:pt>
                <c:pt idx="838" formatCode="0.0">
                  <c:v>1.8073644900191228</c:v>
                </c:pt>
                <c:pt idx="839" formatCode="0.0">
                  <c:v>1.7806763073265772</c:v>
                </c:pt>
                <c:pt idx="840" formatCode="0.0">
                  <c:v>1.8458966021345014</c:v>
                </c:pt>
                <c:pt idx="841" formatCode="0.0">
                  <c:v>1.8686193065656178</c:v>
                </c:pt>
                <c:pt idx="842" formatCode="0.0">
                  <c:v>1.6890682833210802</c:v>
                </c:pt>
                <c:pt idx="843" formatCode="0.0">
                  <c:v>1.2963297721392177</c:v>
                </c:pt>
                <c:pt idx="844" formatCode="0.0">
                  <c:v>1.1677257468679634</c:v>
                </c:pt>
                <c:pt idx="845" formatCode="0.0">
                  <c:v>1.1531606153079692</c:v>
                </c:pt>
                <c:pt idx="846" formatCode="0.0">
                  <c:v>1.3473539706452553</c:v>
                </c:pt>
                <c:pt idx="847" formatCode="0.0">
                  <c:v>1.2928063487282022</c:v>
                </c:pt>
                <c:pt idx="848" formatCode="0.0">
                  <c:v>1.1480853092578434</c:v>
                </c:pt>
                <c:pt idx="849" formatCode="0.0">
                  <c:v>1.0424174879959558</c:v>
                </c:pt>
                <c:pt idx="850" formatCode="0.0">
                  <c:v>1.0313482488446923</c:v>
                </c:pt>
                <c:pt idx="851" formatCode="0.0">
                  <c:v>0.95009596393113194</c:v>
                </c:pt>
                <c:pt idx="852" formatCode="0.0">
                  <c:v>0.77917162249702843</c:v>
                </c:pt>
                <c:pt idx="853" formatCode="0.0">
                  <c:v>0.75268025848386177</c:v>
                </c:pt>
                <c:pt idx="854" formatCode="0.0">
                  <c:v>0.97291227651966883</c:v>
                </c:pt>
                <c:pt idx="855" formatCode="0.0">
                  <c:v>1.4802553825238547</c:v>
                </c:pt>
                <c:pt idx="856" formatCode="0.0">
                  <c:v>1.7297443122978091</c:v>
                </c:pt>
                <c:pt idx="857" formatCode="0.0">
                  <c:v>1.8273354775641226</c:v>
                </c:pt>
                <c:pt idx="858" formatCode="0.0">
                  <c:v>1.7051443299864317</c:v>
                </c:pt>
                <c:pt idx="859" formatCode="0.0">
                  <c:v>1.6318190676888236</c:v>
                </c:pt>
                <c:pt idx="860" formatCode="0.0">
                  <c:v>1.7317615993986359</c:v>
                </c:pt>
                <c:pt idx="861" formatCode="0.0">
                  <c:v>1.9314216538616977</c:v>
                </c:pt>
                <c:pt idx="862" formatCode="0.0">
                  <c:v>2.0337796208530801</c:v>
                </c:pt>
                <c:pt idx="863" formatCode="0.0">
                  <c:v>2.1885770397453426</c:v>
                </c:pt>
                <c:pt idx="864" formatCode="0.0">
                  <c:v>2.4281493504997198</c:v>
                </c:pt>
                <c:pt idx="865" formatCode="0.0">
                  <c:v>2.6025900287345682</c:v>
                </c:pt>
                <c:pt idx="866" formatCode="0.0">
                  <c:v>2.7564550452365029</c:v>
                </c:pt>
                <c:pt idx="867" formatCode="0.0">
                  <c:v>2.8962287731484855</c:v>
                </c:pt>
                <c:pt idx="868" formatCode="0.0">
                  <c:v>3.025318254371014</c:v>
                </c:pt>
                <c:pt idx="869" formatCode="0.0">
                  <c:v>3.1945826055045892</c:v>
                </c:pt>
                <c:pt idx="870" formatCode="0.0">
                  <c:v>3.2236593598311618</c:v>
                </c:pt>
                <c:pt idx="871" formatCode="0.0">
                  <c:v>3.5229524960399381</c:v>
                </c:pt>
                <c:pt idx="872" formatCode="0.0">
                  <c:v>3.8581498924042541</c:v>
                </c:pt>
                <c:pt idx="873" formatCode="0.0">
                  <c:v>3.8972825363877628</c:v>
                </c:pt>
                <c:pt idx="874" formatCode="0.0">
                  <c:v>3.9338788811391536</c:v>
                </c:pt>
                <c:pt idx="875" formatCode="0.0">
                  <c:v>4.0592956955603929</c:v>
                </c:pt>
                <c:pt idx="876" formatCode="0.0">
                  <c:v>4.1070957838609665</c:v>
                </c:pt>
                <c:pt idx="877" formatCode="0.0">
                  <c:v>4.154393887898987</c:v>
                </c:pt>
                <c:pt idx="878" formatCode="0.0">
                  <c:v>4.0512148669993282</c:v>
                </c:pt>
                <c:pt idx="879" formatCode="0.0">
                  <c:v>3.8924935465928625</c:v>
                </c:pt>
                <c:pt idx="880" formatCode="0.0">
                  <c:v>3.7208403421605278</c:v>
                </c:pt>
                <c:pt idx="881" formatCode="0.0">
                  <c:v>3.4630697418001204</c:v>
                </c:pt>
                <c:pt idx="882" formatCode="0.0">
                  <c:v>3.4574485842265243</c:v>
                </c:pt>
                <c:pt idx="883" formatCode="0.0">
                  <c:v>3.3527218605761568</c:v>
                </c:pt>
                <c:pt idx="884" formatCode="0.0">
                  <c:v>3.2493822997940067</c:v>
                </c:pt>
                <c:pt idx="885" formatCode="0.0">
                  <c:v>3.141723096074212</c:v>
                </c:pt>
                <c:pt idx="886" formatCode="0.0">
                  <c:v>3.1441705208270814</c:v>
                </c:pt>
                <c:pt idx="887" formatCode="0.0">
                  <c:v>3.0887457820870594</c:v>
                </c:pt>
                <c:pt idx="888" formatCode="0.0">
                  <c:v>3.1183754861100401</c:v>
                </c:pt>
                <c:pt idx="889" formatCode="0.0">
                  <c:v>3.0367866024046934</c:v>
                </c:pt>
                <c:pt idx="890" formatCode="0.0">
                  <c:v>3.1446709130053181</c:v>
                </c:pt>
                <c:pt idx="891" formatCode="0.0">
                  <c:v>3.1146028305935682</c:v>
                </c:pt>
                <c:pt idx="892" formatCode="0.0">
                  <c:v>3.061644344097449</c:v>
                </c:pt>
                <c:pt idx="893" formatCode="0.0">
                  <c:v>2.9538544092213201</c:v>
                </c:pt>
                <c:pt idx="894" formatCode="0.0">
                  <c:v>2.8752856518308927</c:v>
                </c:pt>
                <c:pt idx="895" formatCode="0.0">
                  <c:v>2.8765278205696689</c:v>
                </c:pt>
                <c:pt idx="896" formatCode="0.0">
                  <c:v>2.7772632129879371</c:v>
                </c:pt>
                <c:pt idx="897" formatCode="0.0">
                  <c:v>2.7972767191074954</c:v>
                </c:pt>
                <c:pt idx="898" formatCode="0.0">
                  <c:v>2.693211821063346</c:v>
                </c:pt>
                <c:pt idx="899" formatCode="0.0">
                  <c:v>2.6846834765060255</c:v>
                </c:pt>
                <c:pt idx="900" formatCode="0.0">
                  <c:v>2.6251405633119504</c:v>
                </c:pt>
                <c:pt idx="901" formatCode="0.0">
                  <c:v>2.506392730099015</c:v>
                </c:pt>
              </c:numCache>
            </c:numRef>
          </c:val>
          <c:extLst>
            <c:ext xmlns:c16="http://schemas.microsoft.com/office/drawing/2014/chart" uri="{C3380CC4-5D6E-409C-BE32-E72D297353CC}">
              <c16:uniqueId val="{00000000-46FE-46EC-85EC-1D00929F30E3}"/>
            </c:ext>
          </c:extLst>
        </c:ser>
        <c:ser>
          <c:idx val="3"/>
          <c:order val="2"/>
          <c:tx>
            <c:strRef>
              <c:f>US!$AE$3</c:f>
              <c:strCache>
                <c:ptCount val="1"/>
                <c:pt idx="0">
                  <c:v>Bienes</c:v>
                </c:pt>
              </c:strCache>
            </c:strRef>
          </c:tx>
          <c:spPr>
            <a:solidFill>
              <a:srgbClr val="FFC000"/>
            </a:solidFill>
            <a:ln>
              <a:noFill/>
            </a:ln>
          </c:spPr>
          <c:invertIfNegative val="0"/>
          <c:cat>
            <c:numRef>
              <c:f>US!$Y$4:$Y$1000</c:f>
              <c:numCache>
                <c:formatCode>dd\-mm\-yyyy</c:formatCode>
                <c:ptCount val="997"/>
                <c:pt idx="0">
                  <c:v>0</c:v>
                </c:pt>
                <c:pt idx="1">
                  <c:v>18322</c:v>
                </c:pt>
                <c:pt idx="2">
                  <c:v>18353</c:v>
                </c:pt>
                <c:pt idx="3">
                  <c:v>18383</c:v>
                </c:pt>
                <c:pt idx="4">
                  <c:v>18414</c:v>
                </c:pt>
                <c:pt idx="5">
                  <c:v>18444</c:v>
                </c:pt>
                <c:pt idx="6">
                  <c:v>18475</c:v>
                </c:pt>
                <c:pt idx="7">
                  <c:v>18506</c:v>
                </c:pt>
                <c:pt idx="8">
                  <c:v>18536</c:v>
                </c:pt>
                <c:pt idx="9">
                  <c:v>18567</c:v>
                </c:pt>
                <c:pt idx="10">
                  <c:v>18597</c:v>
                </c:pt>
                <c:pt idx="11">
                  <c:v>18628</c:v>
                </c:pt>
                <c:pt idx="12">
                  <c:v>18659</c:v>
                </c:pt>
                <c:pt idx="13">
                  <c:v>18687</c:v>
                </c:pt>
                <c:pt idx="14">
                  <c:v>18718</c:v>
                </c:pt>
                <c:pt idx="15">
                  <c:v>18748</c:v>
                </c:pt>
                <c:pt idx="16">
                  <c:v>18779</c:v>
                </c:pt>
                <c:pt idx="17">
                  <c:v>18809</c:v>
                </c:pt>
                <c:pt idx="18">
                  <c:v>18840</c:v>
                </c:pt>
                <c:pt idx="19">
                  <c:v>18871</c:v>
                </c:pt>
                <c:pt idx="20">
                  <c:v>18901</c:v>
                </c:pt>
                <c:pt idx="21">
                  <c:v>18932</c:v>
                </c:pt>
                <c:pt idx="22">
                  <c:v>18962</c:v>
                </c:pt>
                <c:pt idx="23">
                  <c:v>18993</c:v>
                </c:pt>
                <c:pt idx="24">
                  <c:v>19024</c:v>
                </c:pt>
                <c:pt idx="25">
                  <c:v>19053</c:v>
                </c:pt>
                <c:pt idx="26">
                  <c:v>19084</c:v>
                </c:pt>
                <c:pt idx="27">
                  <c:v>19114</c:v>
                </c:pt>
                <c:pt idx="28">
                  <c:v>19145</c:v>
                </c:pt>
                <c:pt idx="29">
                  <c:v>19175</c:v>
                </c:pt>
                <c:pt idx="30">
                  <c:v>19206</c:v>
                </c:pt>
                <c:pt idx="31">
                  <c:v>19237</c:v>
                </c:pt>
                <c:pt idx="32">
                  <c:v>19267</c:v>
                </c:pt>
                <c:pt idx="33">
                  <c:v>19298</c:v>
                </c:pt>
                <c:pt idx="34">
                  <c:v>19328</c:v>
                </c:pt>
                <c:pt idx="35">
                  <c:v>19359</c:v>
                </c:pt>
                <c:pt idx="36">
                  <c:v>19390</c:v>
                </c:pt>
                <c:pt idx="37">
                  <c:v>19418</c:v>
                </c:pt>
                <c:pt idx="38">
                  <c:v>19449</c:v>
                </c:pt>
                <c:pt idx="39">
                  <c:v>19479</c:v>
                </c:pt>
                <c:pt idx="40">
                  <c:v>19510</c:v>
                </c:pt>
                <c:pt idx="41">
                  <c:v>19540</c:v>
                </c:pt>
                <c:pt idx="42">
                  <c:v>19571</c:v>
                </c:pt>
                <c:pt idx="43">
                  <c:v>19602</c:v>
                </c:pt>
                <c:pt idx="44">
                  <c:v>19632</c:v>
                </c:pt>
                <c:pt idx="45">
                  <c:v>19663</c:v>
                </c:pt>
                <c:pt idx="46">
                  <c:v>19693</c:v>
                </c:pt>
                <c:pt idx="47">
                  <c:v>19724</c:v>
                </c:pt>
                <c:pt idx="48">
                  <c:v>19755</c:v>
                </c:pt>
                <c:pt idx="49">
                  <c:v>19783</c:v>
                </c:pt>
                <c:pt idx="50">
                  <c:v>19814</c:v>
                </c:pt>
                <c:pt idx="51">
                  <c:v>19844</c:v>
                </c:pt>
                <c:pt idx="52">
                  <c:v>19875</c:v>
                </c:pt>
                <c:pt idx="53">
                  <c:v>19905</c:v>
                </c:pt>
                <c:pt idx="54">
                  <c:v>19936</c:v>
                </c:pt>
                <c:pt idx="55">
                  <c:v>19967</c:v>
                </c:pt>
                <c:pt idx="56">
                  <c:v>19997</c:v>
                </c:pt>
                <c:pt idx="57">
                  <c:v>20028</c:v>
                </c:pt>
                <c:pt idx="58">
                  <c:v>20058</c:v>
                </c:pt>
                <c:pt idx="59">
                  <c:v>20089</c:v>
                </c:pt>
                <c:pt idx="60">
                  <c:v>20120</c:v>
                </c:pt>
                <c:pt idx="61">
                  <c:v>20148</c:v>
                </c:pt>
                <c:pt idx="62">
                  <c:v>20179</c:v>
                </c:pt>
                <c:pt idx="63">
                  <c:v>20209</c:v>
                </c:pt>
                <c:pt idx="64">
                  <c:v>20240</c:v>
                </c:pt>
                <c:pt idx="65">
                  <c:v>20270</c:v>
                </c:pt>
                <c:pt idx="66">
                  <c:v>20301</c:v>
                </c:pt>
                <c:pt idx="67">
                  <c:v>20332</c:v>
                </c:pt>
                <c:pt idx="68">
                  <c:v>20362</c:v>
                </c:pt>
                <c:pt idx="69">
                  <c:v>20393</c:v>
                </c:pt>
                <c:pt idx="70">
                  <c:v>20423</c:v>
                </c:pt>
                <c:pt idx="71">
                  <c:v>20454</c:v>
                </c:pt>
                <c:pt idx="72">
                  <c:v>20485</c:v>
                </c:pt>
                <c:pt idx="73">
                  <c:v>20514</c:v>
                </c:pt>
                <c:pt idx="74">
                  <c:v>20545</c:v>
                </c:pt>
                <c:pt idx="75">
                  <c:v>20575</c:v>
                </c:pt>
                <c:pt idx="76">
                  <c:v>20606</c:v>
                </c:pt>
                <c:pt idx="77">
                  <c:v>20636</c:v>
                </c:pt>
                <c:pt idx="78">
                  <c:v>20667</c:v>
                </c:pt>
                <c:pt idx="79">
                  <c:v>20698</c:v>
                </c:pt>
                <c:pt idx="80">
                  <c:v>20728</c:v>
                </c:pt>
                <c:pt idx="81">
                  <c:v>20759</c:v>
                </c:pt>
                <c:pt idx="82">
                  <c:v>20789</c:v>
                </c:pt>
                <c:pt idx="83">
                  <c:v>20820</c:v>
                </c:pt>
                <c:pt idx="84">
                  <c:v>20851</c:v>
                </c:pt>
                <c:pt idx="85">
                  <c:v>20879</c:v>
                </c:pt>
                <c:pt idx="86">
                  <c:v>20910</c:v>
                </c:pt>
                <c:pt idx="87">
                  <c:v>20940</c:v>
                </c:pt>
                <c:pt idx="88">
                  <c:v>20971</c:v>
                </c:pt>
                <c:pt idx="89">
                  <c:v>21001</c:v>
                </c:pt>
                <c:pt idx="90">
                  <c:v>21032</c:v>
                </c:pt>
                <c:pt idx="91">
                  <c:v>21063</c:v>
                </c:pt>
                <c:pt idx="92">
                  <c:v>21093</c:v>
                </c:pt>
                <c:pt idx="93">
                  <c:v>21124</c:v>
                </c:pt>
                <c:pt idx="94">
                  <c:v>21154</c:v>
                </c:pt>
                <c:pt idx="95">
                  <c:v>21185</c:v>
                </c:pt>
                <c:pt idx="96">
                  <c:v>21216</c:v>
                </c:pt>
                <c:pt idx="97">
                  <c:v>21244</c:v>
                </c:pt>
                <c:pt idx="98">
                  <c:v>21275</c:v>
                </c:pt>
                <c:pt idx="99">
                  <c:v>21305</c:v>
                </c:pt>
                <c:pt idx="100">
                  <c:v>21336</c:v>
                </c:pt>
                <c:pt idx="101">
                  <c:v>21366</c:v>
                </c:pt>
                <c:pt idx="102">
                  <c:v>21397</c:v>
                </c:pt>
                <c:pt idx="103">
                  <c:v>21428</c:v>
                </c:pt>
                <c:pt idx="104">
                  <c:v>21458</c:v>
                </c:pt>
                <c:pt idx="105">
                  <c:v>21489</c:v>
                </c:pt>
                <c:pt idx="106">
                  <c:v>21519</c:v>
                </c:pt>
                <c:pt idx="107">
                  <c:v>21550</c:v>
                </c:pt>
                <c:pt idx="108">
                  <c:v>21581</c:v>
                </c:pt>
                <c:pt idx="109">
                  <c:v>21609</c:v>
                </c:pt>
                <c:pt idx="110">
                  <c:v>21640</c:v>
                </c:pt>
                <c:pt idx="111">
                  <c:v>21670</c:v>
                </c:pt>
                <c:pt idx="112">
                  <c:v>21701</c:v>
                </c:pt>
                <c:pt idx="113">
                  <c:v>21731</c:v>
                </c:pt>
                <c:pt idx="114">
                  <c:v>21762</c:v>
                </c:pt>
                <c:pt idx="115">
                  <c:v>21793</c:v>
                </c:pt>
                <c:pt idx="116">
                  <c:v>21823</c:v>
                </c:pt>
                <c:pt idx="117">
                  <c:v>21854</c:v>
                </c:pt>
                <c:pt idx="118">
                  <c:v>21884</c:v>
                </c:pt>
                <c:pt idx="119">
                  <c:v>21915</c:v>
                </c:pt>
                <c:pt idx="120">
                  <c:v>21946</c:v>
                </c:pt>
                <c:pt idx="121">
                  <c:v>21975</c:v>
                </c:pt>
                <c:pt idx="122">
                  <c:v>22006</c:v>
                </c:pt>
                <c:pt idx="123">
                  <c:v>22036</c:v>
                </c:pt>
                <c:pt idx="124">
                  <c:v>22067</c:v>
                </c:pt>
                <c:pt idx="125">
                  <c:v>22097</c:v>
                </c:pt>
                <c:pt idx="126">
                  <c:v>22128</c:v>
                </c:pt>
                <c:pt idx="127">
                  <c:v>22159</c:v>
                </c:pt>
                <c:pt idx="128">
                  <c:v>22189</c:v>
                </c:pt>
                <c:pt idx="129">
                  <c:v>22220</c:v>
                </c:pt>
                <c:pt idx="130">
                  <c:v>22250</c:v>
                </c:pt>
                <c:pt idx="131">
                  <c:v>22281</c:v>
                </c:pt>
                <c:pt idx="132">
                  <c:v>22312</c:v>
                </c:pt>
                <c:pt idx="133">
                  <c:v>22340</c:v>
                </c:pt>
                <c:pt idx="134">
                  <c:v>22371</c:v>
                </c:pt>
                <c:pt idx="135">
                  <c:v>22401</c:v>
                </c:pt>
                <c:pt idx="136">
                  <c:v>22432</c:v>
                </c:pt>
                <c:pt idx="137">
                  <c:v>22462</c:v>
                </c:pt>
                <c:pt idx="138">
                  <c:v>22493</c:v>
                </c:pt>
                <c:pt idx="139">
                  <c:v>22524</c:v>
                </c:pt>
                <c:pt idx="140">
                  <c:v>22554</c:v>
                </c:pt>
                <c:pt idx="141">
                  <c:v>22585</c:v>
                </c:pt>
                <c:pt idx="142">
                  <c:v>22615</c:v>
                </c:pt>
                <c:pt idx="143">
                  <c:v>22646</c:v>
                </c:pt>
                <c:pt idx="144">
                  <c:v>22677</c:v>
                </c:pt>
                <c:pt idx="145">
                  <c:v>22705</c:v>
                </c:pt>
                <c:pt idx="146">
                  <c:v>22736</c:v>
                </c:pt>
                <c:pt idx="147">
                  <c:v>22766</c:v>
                </c:pt>
                <c:pt idx="148">
                  <c:v>22797</c:v>
                </c:pt>
                <c:pt idx="149">
                  <c:v>22827</c:v>
                </c:pt>
                <c:pt idx="150">
                  <c:v>22858</c:v>
                </c:pt>
                <c:pt idx="151">
                  <c:v>22889</c:v>
                </c:pt>
                <c:pt idx="152">
                  <c:v>22919</c:v>
                </c:pt>
                <c:pt idx="153">
                  <c:v>22950</c:v>
                </c:pt>
                <c:pt idx="154">
                  <c:v>22980</c:v>
                </c:pt>
                <c:pt idx="155">
                  <c:v>23011</c:v>
                </c:pt>
                <c:pt idx="156">
                  <c:v>23042</c:v>
                </c:pt>
                <c:pt idx="157">
                  <c:v>23070</c:v>
                </c:pt>
                <c:pt idx="158">
                  <c:v>23101</c:v>
                </c:pt>
                <c:pt idx="159">
                  <c:v>23131</c:v>
                </c:pt>
                <c:pt idx="160">
                  <c:v>23162</c:v>
                </c:pt>
                <c:pt idx="161">
                  <c:v>23192</c:v>
                </c:pt>
                <c:pt idx="162">
                  <c:v>23223</c:v>
                </c:pt>
                <c:pt idx="163">
                  <c:v>23254</c:v>
                </c:pt>
                <c:pt idx="164">
                  <c:v>23284</c:v>
                </c:pt>
                <c:pt idx="165">
                  <c:v>23315</c:v>
                </c:pt>
                <c:pt idx="166">
                  <c:v>23345</c:v>
                </c:pt>
                <c:pt idx="167">
                  <c:v>23376</c:v>
                </c:pt>
                <c:pt idx="168">
                  <c:v>23407</c:v>
                </c:pt>
                <c:pt idx="169">
                  <c:v>23436</c:v>
                </c:pt>
                <c:pt idx="170">
                  <c:v>23467</c:v>
                </c:pt>
                <c:pt idx="171">
                  <c:v>23497</c:v>
                </c:pt>
                <c:pt idx="172">
                  <c:v>23528</c:v>
                </c:pt>
                <c:pt idx="173">
                  <c:v>23558</c:v>
                </c:pt>
                <c:pt idx="174">
                  <c:v>23589</c:v>
                </c:pt>
                <c:pt idx="175">
                  <c:v>23620</c:v>
                </c:pt>
                <c:pt idx="176">
                  <c:v>23650</c:v>
                </c:pt>
                <c:pt idx="177">
                  <c:v>23681</c:v>
                </c:pt>
                <c:pt idx="178">
                  <c:v>23711</c:v>
                </c:pt>
                <c:pt idx="179">
                  <c:v>23742</c:v>
                </c:pt>
                <c:pt idx="180">
                  <c:v>23773</c:v>
                </c:pt>
                <c:pt idx="181">
                  <c:v>23801</c:v>
                </c:pt>
                <c:pt idx="182">
                  <c:v>23832</c:v>
                </c:pt>
                <c:pt idx="183">
                  <c:v>23862</c:v>
                </c:pt>
                <c:pt idx="184">
                  <c:v>23893</c:v>
                </c:pt>
                <c:pt idx="185">
                  <c:v>23923</c:v>
                </c:pt>
                <c:pt idx="186">
                  <c:v>23954</c:v>
                </c:pt>
                <c:pt idx="187">
                  <c:v>23985</c:v>
                </c:pt>
                <c:pt idx="188">
                  <c:v>24015</c:v>
                </c:pt>
                <c:pt idx="189">
                  <c:v>24046</c:v>
                </c:pt>
                <c:pt idx="190">
                  <c:v>24076</c:v>
                </c:pt>
                <c:pt idx="191">
                  <c:v>24107</c:v>
                </c:pt>
                <c:pt idx="192">
                  <c:v>24138</c:v>
                </c:pt>
                <c:pt idx="193">
                  <c:v>24166</c:v>
                </c:pt>
                <c:pt idx="194">
                  <c:v>24197</c:v>
                </c:pt>
                <c:pt idx="195">
                  <c:v>24227</c:v>
                </c:pt>
                <c:pt idx="196">
                  <c:v>24258</c:v>
                </c:pt>
                <c:pt idx="197">
                  <c:v>24288</c:v>
                </c:pt>
                <c:pt idx="198">
                  <c:v>24319</c:v>
                </c:pt>
                <c:pt idx="199">
                  <c:v>24350</c:v>
                </c:pt>
                <c:pt idx="200">
                  <c:v>24380</c:v>
                </c:pt>
                <c:pt idx="201">
                  <c:v>24411</c:v>
                </c:pt>
                <c:pt idx="202">
                  <c:v>24441</c:v>
                </c:pt>
                <c:pt idx="203">
                  <c:v>24472</c:v>
                </c:pt>
                <c:pt idx="204">
                  <c:v>24503</c:v>
                </c:pt>
                <c:pt idx="205">
                  <c:v>24531</c:v>
                </c:pt>
                <c:pt idx="206">
                  <c:v>24562</c:v>
                </c:pt>
                <c:pt idx="207">
                  <c:v>24592</c:v>
                </c:pt>
                <c:pt idx="208">
                  <c:v>24623</c:v>
                </c:pt>
                <c:pt idx="209">
                  <c:v>24653</c:v>
                </c:pt>
                <c:pt idx="210">
                  <c:v>24684</c:v>
                </c:pt>
                <c:pt idx="211">
                  <c:v>24715</c:v>
                </c:pt>
                <c:pt idx="212">
                  <c:v>24745</c:v>
                </c:pt>
                <c:pt idx="213">
                  <c:v>24776</c:v>
                </c:pt>
                <c:pt idx="214">
                  <c:v>24806</c:v>
                </c:pt>
                <c:pt idx="215">
                  <c:v>24837</c:v>
                </c:pt>
                <c:pt idx="216">
                  <c:v>24868</c:v>
                </c:pt>
                <c:pt idx="217">
                  <c:v>24897</c:v>
                </c:pt>
                <c:pt idx="218">
                  <c:v>24928</c:v>
                </c:pt>
                <c:pt idx="219">
                  <c:v>24958</c:v>
                </c:pt>
                <c:pt idx="220">
                  <c:v>24989</c:v>
                </c:pt>
                <c:pt idx="221">
                  <c:v>25019</c:v>
                </c:pt>
                <c:pt idx="222">
                  <c:v>25050</c:v>
                </c:pt>
                <c:pt idx="223">
                  <c:v>25081</c:v>
                </c:pt>
                <c:pt idx="224">
                  <c:v>25111</c:v>
                </c:pt>
                <c:pt idx="225">
                  <c:v>25142</c:v>
                </c:pt>
                <c:pt idx="226">
                  <c:v>25172</c:v>
                </c:pt>
                <c:pt idx="227">
                  <c:v>25203</c:v>
                </c:pt>
                <c:pt idx="228">
                  <c:v>25234</c:v>
                </c:pt>
                <c:pt idx="229">
                  <c:v>25262</c:v>
                </c:pt>
                <c:pt idx="230">
                  <c:v>25293</c:v>
                </c:pt>
                <c:pt idx="231">
                  <c:v>25323</c:v>
                </c:pt>
                <c:pt idx="232">
                  <c:v>25354</c:v>
                </c:pt>
                <c:pt idx="233">
                  <c:v>25384</c:v>
                </c:pt>
                <c:pt idx="234">
                  <c:v>25415</c:v>
                </c:pt>
                <c:pt idx="235">
                  <c:v>25446</c:v>
                </c:pt>
                <c:pt idx="236">
                  <c:v>25476</c:v>
                </c:pt>
                <c:pt idx="237">
                  <c:v>25507</c:v>
                </c:pt>
                <c:pt idx="238">
                  <c:v>25537</c:v>
                </c:pt>
                <c:pt idx="239">
                  <c:v>25568</c:v>
                </c:pt>
                <c:pt idx="240">
                  <c:v>25599</c:v>
                </c:pt>
                <c:pt idx="241">
                  <c:v>25627</c:v>
                </c:pt>
                <c:pt idx="242">
                  <c:v>25658</c:v>
                </c:pt>
                <c:pt idx="243">
                  <c:v>25688</c:v>
                </c:pt>
                <c:pt idx="244">
                  <c:v>25719</c:v>
                </c:pt>
                <c:pt idx="245">
                  <c:v>25749</c:v>
                </c:pt>
                <c:pt idx="246">
                  <c:v>25780</c:v>
                </c:pt>
                <c:pt idx="247">
                  <c:v>25811</c:v>
                </c:pt>
                <c:pt idx="248">
                  <c:v>25841</c:v>
                </c:pt>
                <c:pt idx="249">
                  <c:v>25872</c:v>
                </c:pt>
                <c:pt idx="250">
                  <c:v>25902</c:v>
                </c:pt>
                <c:pt idx="251">
                  <c:v>25933</c:v>
                </c:pt>
                <c:pt idx="252">
                  <c:v>25964</c:v>
                </c:pt>
                <c:pt idx="253">
                  <c:v>25992</c:v>
                </c:pt>
                <c:pt idx="254">
                  <c:v>26023</c:v>
                </c:pt>
                <c:pt idx="255">
                  <c:v>26053</c:v>
                </c:pt>
                <c:pt idx="256">
                  <c:v>26084</c:v>
                </c:pt>
                <c:pt idx="257">
                  <c:v>26114</c:v>
                </c:pt>
                <c:pt idx="258">
                  <c:v>26145</c:v>
                </c:pt>
                <c:pt idx="259">
                  <c:v>26176</c:v>
                </c:pt>
                <c:pt idx="260">
                  <c:v>26206</c:v>
                </c:pt>
                <c:pt idx="261">
                  <c:v>26237</c:v>
                </c:pt>
                <c:pt idx="262">
                  <c:v>26267</c:v>
                </c:pt>
                <c:pt idx="263">
                  <c:v>26298</c:v>
                </c:pt>
                <c:pt idx="264">
                  <c:v>26329</c:v>
                </c:pt>
                <c:pt idx="265">
                  <c:v>26358</c:v>
                </c:pt>
                <c:pt idx="266">
                  <c:v>26389</c:v>
                </c:pt>
                <c:pt idx="267">
                  <c:v>26419</c:v>
                </c:pt>
                <c:pt idx="268">
                  <c:v>26450</c:v>
                </c:pt>
                <c:pt idx="269">
                  <c:v>26480</c:v>
                </c:pt>
                <c:pt idx="270">
                  <c:v>26511</c:v>
                </c:pt>
                <c:pt idx="271">
                  <c:v>26542</c:v>
                </c:pt>
                <c:pt idx="272">
                  <c:v>26572</c:v>
                </c:pt>
                <c:pt idx="273">
                  <c:v>26603</c:v>
                </c:pt>
                <c:pt idx="274">
                  <c:v>26633</c:v>
                </c:pt>
                <c:pt idx="275">
                  <c:v>26664</c:v>
                </c:pt>
                <c:pt idx="276">
                  <c:v>26695</c:v>
                </c:pt>
                <c:pt idx="277">
                  <c:v>26723</c:v>
                </c:pt>
                <c:pt idx="278">
                  <c:v>26754</c:v>
                </c:pt>
                <c:pt idx="279">
                  <c:v>26784</c:v>
                </c:pt>
                <c:pt idx="280">
                  <c:v>26815</c:v>
                </c:pt>
                <c:pt idx="281">
                  <c:v>26845</c:v>
                </c:pt>
                <c:pt idx="282">
                  <c:v>26876</c:v>
                </c:pt>
                <c:pt idx="283">
                  <c:v>26907</c:v>
                </c:pt>
                <c:pt idx="284">
                  <c:v>26937</c:v>
                </c:pt>
                <c:pt idx="285">
                  <c:v>26968</c:v>
                </c:pt>
                <c:pt idx="286">
                  <c:v>26998</c:v>
                </c:pt>
                <c:pt idx="287">
                  <c:v>27029</c:v>
                </c:pt>
                <c:pt idx="288">
                  <c:v>27060</c:v>
                </c:pt>
                <c:pt idx="289">
                  <c:v>27088</c:v>
                </c:pt>
                <c:pt idx="290">
                  <c:v>27119</c:v>
                </c:pt>
                <c:pt idx="291">
                  <c:v>27149</c:v>
                </c:pt>
                <c:pt idx="292">
                  <c:v>27180</c:v>
                </c:pt>
                <c:pt idx="293">
                  <c:v>27210</c:v>
                </c:pt>
                <c:pt idx="294">
                  <c:v>27241</c:v>
                </c:pt>
                <c:pt idx="295">
                  <c:v>27272</c:v>
                </c:pt>
                <c:pt idx="296">
                  <c:v>27302</c:v>
                </c:pt>
                <c:pt idx="297">
                  <c:v>27333</c:v>
                </c:pt>
                <c:pt idx="298">
                  <c:v>27363</c:v>
                </c:pt>
                <c:pt idx="299">
                  <c:v>27394</c:v>
                </c:pt>
                <c:pt idx="300">
                  <c:v>27425</c:v>
                </c:pt>
                <c:pt idx="301">
                  <c:v>27453</c:v>
                </c:pt>
                <c:pt idx="302">
                  <c:v>27484</c:v>
                </c:pt>
                <c:pt idx="303">
                  <c:v>27514</c:v>
                </c:pt>
                <c:pt idx="304">
                  <c:v>27545</c:v>
                </c:pt>
                <c:pt idx="305">
                  <c:v>27575</c:v>
                </c:pt>
                <c:pt idx="306">
                  <c:v>27606</c:v>
                </c:pt>
                <c:pt idx="307">
                  <c:v>27637</c:v>
                </c:pt>
                <c:pt idx="308">
                  <c:v>27667</c:v>
                </c:pt>
                <c:pt idx="309">
                  <c:v>27698</c:v>
                </c:pt>
                <c:pt idx="310">
                  <c:v>27728</c:v>
                </c:pt>
                <c:pt idx="311">
                  <c:v>27759</c:v>
                </c:pt>
                <c:pt idx="312">
                  <c:v>27790</c:v>
                </c:pt>
                <c:pt idx="313">
                  <c:v>27819</c:v>
                </c:pt>
                <c:pt idx="314">
                  <c:v>27850</c:v>
                </c:pt>
                <c:pt idx="315">
                  <c:v>27880</c:v>
                </c:pt>
                <c:pt idx="316">
                  <c:v>27911</c:v>
                </c:pt>
                <c:pt idx="317">
                  <c:v>27941</c:v>
                </c:pt>
                <c:pt idx="318">
                  <c:v>27972</c:v>
                </c:pt>
                <c:pt idx="319">
                  <c:v>28003</c:v>
                </c:pt>
                <c:pt idx="320">
                  <c:v>28033</c:v>
                </c:pt>
                <c:pt idx="321">
                  <c:v>28064</c:v>
                </c:pt>
                <c:pt idx="322">
                  <c:v>28094</c:v>
                </c:pt>
                <c:pt idx="323">
                  <c:v>28125</c:v>
                </c:pt>
                <c:pt idx="324">
                  <c:v>28156</c:v>
                </c:pt>
                <c:pt idx="325">
                  <c:v>28184</c:v>
                </c:pt>
                <c:pt idx="326">
                  <c:v>28215</c:v>
                </c:pt>
                <c:pt idx="327">
                  <c:v>28245</c:v>
                </c:pt>
                <c:pt idx="328">
                  <c:v>28276</c:v>
                </c:pt>
                <c:pt idx="329">
                  <c:v>28306</c:v>
                </c:pt>
                <c:pt idx="330">
                  <c:v>28337</c:v>
                </c:pt>
                <c:pt idx="331">
                  <c:v>28368</c:v>
                </c:pt>
                <c:pt idx="332">
                  <c:v>28398</c:v>
                </c:pt>
                <c:pt idx="333">
                  <c:v>28429</c:v>
                </c:pt>
                <c:pt idx="334">
                  <c:v>28459</c:v>
                </c:pt>
                <c:pt idx="335">
                  <c:v>28490</c:v>
                </c:pt>
                <c:pt idx="336">
                  <c:v>28521</c:v>
                </c:pt>
                <c:pt idx="337">
                  <c:v>28549</c:v>
                </c:pt>
                <c:pt idx="338">
                  <c:v>28580</c:v>
                </c:pt>
                <c:pt idx="339">
                  <c:v>28610</c:v>
                </c:pt>
                <c:pt idx="340">
                  <c:v>28641</c:v>
                </c:pt>
                <c:pt idx="341">
                  <c:v>28671</c:v>
                </c:pt>
                <c:pt idx="342">
                  <c:v>28702</c:v>
                </c:pt>
                <c:pt idx="343">
                  <c:v>28733</c:v>
                </c:pt>
                <c:pt idx="344">
                  <c:v>28763</c:v>
                </c:pt>
                <c:pt idx="345">
                  <c:v>28794</c:v>
                </c:pt>
                <c:pt idx="346">
                  <c:v>28824</c:v>
                </c:pt>
                <c:pt idx="347">
                  <c:v>28855</c:v>
                </c:pt>
                <c:pt idx="348">
                  <c:v>28886</c:v>
                </c:pt>
                <c:pt idx="349">
                  <c:v>28914</c:v>
                </c:pt>
                <c:pt idx="350">
                  <c:v>28945</c:v>
                </c:pt>
                <c:pt idx="351">
                  <c:v>28975</c:v>
                </c:pt>
                <c:pt idx="352">
                  <c:v>29006</c:v>
                </c:pt>
                <c:pt idx="353">
                  <c:v>29036</c:v>
                </c:pt>
                <c:pt idx="354">
                  <c:v>29067</c:v>
                </c:pt>
                <c:pt idx="355">
                  <c:v>29098</c:v>
                </c:pt>
                <c:pt idx="356">
                  <c:v>29128</c:v>
                </c:pt>
                <c:pt idx="357">
                  <c:v>29159</c:v>
                </c:pt>
                <c:pt idx="358">
                  <c:v>29189</c:v>
                </c:pt>
                <c:pt idx="359">
                  <c:v>29220</c:v>
                </c:pt>
                <c:pt idx="360">
                  <c:v>29251</c:v>
                </c:pt>
                <c:pt idx="361">
                  <c:v>29280</c:v>
                </c:pt>
                <c:pt idx="362">
                  <c:v>29311</c:v>
                </c:pt>
                <c:pt idx="363">
                  <c:v>29341</c:v>
                </c:pt>
                <c:pt idx="364">
                  <c:v>29372</c:v>
                </c:pt>
                <c:pt idx="365">
                  <c:v>29402</c:v>
                </c:pt>
                <c:pt idx="366">
                  <c:v>29433</c:v>
                </c:pt>
                <c:pt idx="367">
                  <c:v>29464</c:v>
                </c:pt>
                <c:pt idx="368">
                  <c:v>29494</c:v>
                </c:pt>
                <c:pt idx="369">
                  <c:v>29525</c:v>
                </c:pt>
                <c:pt idx="370">
                  <c:v>29555</c:v>
                </c:pt>
                <c:pt idx="371">
                  <c:v>29586</c:v>
                </c:pt>
                <c:pt idx="372">
                  <c:v>29617</c:v>
                </c:pt>
                <c:pt idx="373">
                  <c:v>29645</c:v>
                </c:pt>
                <c:pt idx="374">
                  <c:v>29676</c:v>
                </c:pt>
                <c:pt idx="375">
                  <c:v>29706</c:v>
                </c:pt>
                <c:pt idx="376">
                  <c:v>29737</c:v>
                </c:pt>
                <c:pt idx="377">
                  <c:v>29767</c:v>
                </c:pt>
                <c:pt idx="378">
                  <c:v>29798</c:v>
                </c:pt>
                <c:pt idx="379">
                  <c:v>29829</c:v>
                </c:pt>
                <c:pt idx="380">
                  <c:v>29859</c:v>
                </c:pt>
                <c:pt idx="381">
                  <c:v>29890</c:v>
                </c:pt>
                <c:pt idx="382">
                  <c:v>29920</c:v>
                </c:pt>
                <c:pt idx="383">
                  <c:v>29951</c:v>
                </c:pt>
                <c:pt idx="384">
                  <c:v>29982</c:v>
                </c:pt>
                <c:pt idx="385">
                  <c:v>30010</c:v>
                </c:pt>
                <c:pt idx="386">
                  <c:v>30041</c:v>
                </c:pt>
                <c:pt idx="387">
                  <c:v>30071</c:v>
                </c:pt>
                <c:pt idx="388">
                  <c:v>30102</c:v>
                </c:pt>
                <c:pt idx="389">
                  <c:v>30132</c:v>
                </c:pt>
                <c:pt idx="390">
                  <c:v>30163</c:v>
                </c:pt>
                <c:pt idx="391">
                  <c:v>30194</c:v>
                </c:pt>
                <c:pt idx="392">
                  <c:v>30224</c:v>
                </c:pt>
                <c:pt idx="393">
                  <c:v>30255</c:v>
                </c:pt>
                <c:pt idx="394">
                  <c:v>30285</c:v>
                </c:pt>
                <c:pt idx="395">
                  <c:v>30316</c:v>
                </c:pt>
                <c:pt idx="396">
                  <c:v>30347</c:v>
                </c:pt>
                <c:pt idx="397">
                  <c:v>30375</c:v>
                </c:pt>
                <c:pt idx="398">
                  <c:v>30406</c:v>
                </c:pt>
                <c:pt idx="399">
                  <c:v>30436</c:v>
                </c:pt>
                <c:pt idx="400">
                  <c:v>30467</c:v>
                </c:pt>
                <c:pt idx="401">
                  <c:v>30497</c:v>
                </c:pt>
                <c:pt idx="402">
                  <c:v>30528</c:v>
                </c:pt>
                <c:pt idx="403">
                  <c:v>30559</c:v>
                </c:pt>
                <c:pt idx="404">
                  <c:v>30589</c:v>
                </c:pt>
                <c:pt idx="405">
                  <c:v>30620</c:v>
                </c:pt>
                <c:pt idx="406">
                  <c:v>30650</c:v>
                </c:pt>
                <c:pt idx="407">
                  <c:v>30681</c:v>
                </c:pt>
                <c:pt idx="408">
                  <c:v>30712</c:v>
                </c:pt>
                <c:pt idx="409">
                  <c:v>30741</c:v>
                </c:pt>
                <c:pt idx="410">
                  <c:v>30772</c:v>
                </c:pt>
                <c:pt idx="411">
                  <c:v>30802</c:v>
                </c:pt>
                <c:pt idx="412">
                  <c:v>30833</c:v>
                </c:pt>
                <c:pt idx="413">
                  <c:v>30863</c:v>
                </c:pt>
                <c:pt idx="414">
                  <c:v>30894</c:v>
                </c:pt>
                <c:pt idx="415">
                  <c:v>30925</c:v>
                </c:pt>
                <c:pt idx="416">
                  <c:v>30955</c:v>
                </c:pt>
                <c:pt idx="417">
                  <c:v>30986</c:v>
                </c:pt>
                <c:pt idx="418">
                  <c:v>31016</c:v>
                </c:pt>
                <c:pt idx="419">
                  <c:v>31047</c:v>
                </c:pt>
                <c:pt idx="420">
                  <c:v>31078</c:v>
                </c:pt>
                <c:pt idx="421">
                  <c:v>31106</c:v>
                </c:pt>
                <c:pt idx="422">
                  <c:v>31137</c:v>
                </c:pt>
                <c:pt idx="423">
                  <c:v>31167</c:v>
                </c:pt>
                <c:pt idx="424">
                  <c:v>31198</c:v>
                </c:pt>
                <c:pt idx="425">
                  <c:v>31228</c:v>
                </c:pt>
                <c:pt idx="426">
                  <c:v>31259</c:v>
                </c:pt>
                <c:pt idx="427">
                  <c:v>31290</c:v>
                </c:pt>
                <c:pt idx="428">
                  <c:v>31320</c:v>
                </c:pt>
                <c:pt idx="429">
                  <c:v>31351</c:v>
                </c:pt>
                <c:pt idx="430">
                  <c:v>31381</c:v>
                </c:pt>
                <c:pt idx="431">
                  <c:v>31412</c:v>
                </c:pt>
                <c:pt idx="432">
                  <c:v>31443</c:v>
                </c:pt>
                <c:pt idx="433">
                  <c:v>31471</c:v>
                </c:pt>
                <c:pt idx="434">
                  <c:v>31502</c:v>
                </c:pt>
                <c:pt idx="435">
                  <c:v>31532</c:v>
                </c:pt>
                <c:pt idx="436">
                  <c:v>31563</c:v>
                </c:pt>
                <c:pt idx="437">
                  <c:v>31593</c:v>
                </c:pt>
                <c:pt idx="438">
                  <c:v>31624</c:v>
                </c:pt>
                <c:pt idx="439">
                  <c:v>31655</c:v>
                </c:pt>
                <c:pt idx="440">
                  <c:v>31685</c:v>
                </c:pt>
                <c:pt idx="441">
                  <c:v>31716</c:v>
                </c:pt>
                <c:pt idx="442">
                  <c:v>31746</c:v>
                </c:pt>
                <c:pt idx="443">
                  <c:v>31777</c:v>
                </c:pt>
                <c:pt idx="444">
                  <c:v>31808</c:v>
                </c:pt>
                <c:pt idx="445">
                  <c:v>31836</c:v>
                </c:pt>
                <c:pt idx="446">
                  <c:v>31867</c:v>
                </c:pt>
                <c:pt idx="447">
                  <c:v>31897</c:v>
                </c:pt>
                <c:pt idx="448">
                  <c:v>31928</c:v>
                </c:pt>
                <c:pt idx="449">
                  <c:v>31958</c:v>
                </c:pt>
                <c:pt idx="450">
                  <c:v>31989</c:v>
                </c:pt>
                <c:pt idx="451">
                  <c:v>32020</c:v>
                </c:pt>
                <c:pt idx="452">
                  <c:v>32050</c:v>
                </c:pt>
                <c:pt idx="453">
                  <c:v>32081</c:v>
                </c:pt>
                <c:pt idx="454">
                  <c:v>32111</c:v>
                </c:pt>
                <c:pt idx="455">
                  <c:v>32142</c:v>
                </c:pt>
                <c:pt idx="456">
                  <c:v>32173</c:v>
                </c:pt>
                <c:pt idx="457">
                  <c:v>32202</c:v>
                </c:pt>
                <c:pt idx="458">
                  <c:v>32233</c:v>
                </c:pt>
                <c:pt idx="459">
                  <c:v>32263</c:v>
                </c:pt>
                <c:pt idx="460">
                  <c:v>32294</c:v>
                </c:pt>
                <c:pt idx="461">
                  <c:v>32324</c:v>
                </c:pt>
                <c:pt idx="462">
                  <c:v>32355</c:v>
                </c:pt>
                <c:pt idx="463">
                  <c:v>32386</c:v>
                </c:pt>
                <c:pt idx="464">
                  <c:v>32416</c:v>
                </c:pt>
                <c:pt idx="465">
                  <c:v>32447</c:v>
                </c:pt>
                <c:pt idx="466">
                  <c:v>32477</c:v>
                </c:pt>
                <c:pt idx="467">
                  <c:v>32508</c:v>
                </c:pt>
                <c:pt idx="468">
                  <c:v>32539</c:v>
                </c:pt>
                <c:pt idx="469">
                  <c:v>32567</c:v>
                </c:pt>
                <c:pt idx="470">
                  <c:v>32598</c:v>
                </c:pt>
                <c:pt idx="471">
                  <c:v>32628</c:v>
                </c:pt>
                <c:pt idx="472">
                  <c:v>32659</c:v>
                </c:pt>
                <c:pt idx="473">
                  <c:v>32689</c:v>
                </c:pt>
                <c:pt idx="474">
                  <c:v>32720</c:v>
                </c:pt>
                <c:pt idx="475">
                  <c:v>32751</c:v>
                </c:pt>
                <c:pt idx="476">
                  <c:v>32781</c:v>
                </c:pt>
                <c:pt idx="477">
                  <c:v>32812</c:v>
                </c:pt>
                <c:pt idx="478">
                  <c:v>32842</c:v>
                </c:pt>
                <c:pt idx="479">
                  <c:v>32873</c:v>
                </c:pt>
                <c:pt idx="480">
                  <c:v>32904</c:v>
                </c:pt>
                <c:pt idx="481">
                  <c:v>32932</c:v>
                </c:pt>
                <c:pt idx="482">
                  <c:v>32963</c:v>
                </c:pt>
                <c:pt idx="483">
                  <c:v>32993</c:v>
                </c:pt>
                <c:pt idx="484">
                  <c:v>33024</c:v>
                </c:pt>
                <c:pt idx="485">
                  <c:v>33054</c:v>
                </c:pt>
                <c:pt idx="486">
                  <c:v>33085</c:v>
                </c:pt>
                <c:pt idx="487">
                  <c:v>33116</c:v>
                </c:pt>
                <c:pt idx="488">
                  <c:v>33146</c:v>
                </c:pt>
                <c:pt idx="489">
                  <c:v>33177</c:v>
                </c:pt>
                <c:pt idx="490">
                  <c:v>33207</c:v>
                </c:pt>
                <c:pt idx="491">
                  <c:v>33238</c:v>
                </c:pt>
                <c:pt idx="492">
                  <c:v>33269</c:v>
                </c:pt>
                <c:pt idx="493">
                  <c:v>33297</c:v>
                </c:pt>
                <c:pt idx="494">
                  <c:v>33328</c:v>
                </c:pt>
                <c:pt idx="495">
                  <c:v>33358</c:v>
                </c:pt>
                <c:pt idx="496">
                  <c:v>33389</c:v>
                </c:pt>
                <c:pt idx="497">
                  <c:v>33419</c:v>
                </c:pt>
                <c:pt idx="498">
                  <c:v>33450</c:v>
                </c:pt>
                <c:pt idx="499">
                  <c:v>33481</c:v>
                </c:pt>
                <c:pt idx="500">
                  <c:v>33511</c:v>
                </c:pt>
                <c:pt idx="501">
                  <c:v>33542</c:v>
                </c:pt>
                <c:pt idx="502">
                  <c:v>33572</c:v>
                </c:pt>
                <c:pt idx="503">
                  <c:v>33603</c:v>
                </c:pt>
                <c:pt idx="504">
                  <c:v>33634</c:v>
                </c:pt>
                <c:pt idx="505">
                  <c:v>33663</c:v>
                </c:pt>
                <c:pt idx="506">
                  <c:v>33694</c:v>
                </c:pt>
                <c:pt idx="507">
                  <c:v>33724</c:v>
                </c:pt>
                <c:pt idx="508">
                  <c:v>33755</c:v>
                </c:pt>
                <c:pt idx="509">
                  <c:v>33785</c:v>
                </c:pt>
                <c:pt idx="510">
                  <c:v>33816</c:v>
                </c:pt>
                <c:pt idx="511">
                  <c:v>33847</c:v>
                </c:pt>
                <c:pt idx="512">
                  <c:v>33877</c:v>
                </c:pt>
                <c:pt idx="513">
                  <c:v>33908</c:v>
                </c:pt>
                <c:pt idx="514">
                  <c:v>33938</c:v>
                </c:pt>
                <c:pt idx="515">
                  <c:v>33969</c:v>
                </c:pt>
                <c:pt idx="516">
                  <c:v>34000</c:v>
                </c:pt>
                <c:pt idx="517">
                  <c:v>34028</c:v>
                </c:pt>
                <c:pt idx="518">
                  <c:v>34059</c:v>
                </c:pt>
                <c:pt idx="519">
                  <c:v>34089</c:v>
                </c:pt>
                <c:pt idx="520">
                  <c:v>34120</c:v>
                </c:pt>
                <c:pt idx="521">
                  <c:v>34150</c:v>
                </c:pt>
                <c:pt idx="522">
                  <c:v>34181</c:v>
                </c:pt>
                <c:pt idx="523">
                  <c:v>34212</c:v>
                </c:pt>
                <c:pt idx="524">
                  <c:v>34242</c:v>
                </c:pt>
                <c:pt idx="525">
                  <c:v>34273</c:v>
                </c:pt>
                <c:pt idx="526">
                  <c:v>34303</c:v>
                </c:pt>
                <c:pt idx="527">
                  <c:v>34334</c:v>
                </c:pt>
                <c:pt idx="528">
                  <c:v>34365</c:v>
                </c:pt>
                <c:pt idx="529">
                  <c:v>34393</c:v>
                </c:pt>
                <c:pt idx="530">
                  <c:v>34424</c:v>
                </c:pt>
                <c:pt idx="531">
                  <c:v>34454</c:v>
                </c:pt>
                <c:pt idx="532">
                  <c:v>34485</c:v>
                </c:pt>
                <c:pt idx="533">
                  <c:v>34515</c:v>
                </c:pt>
                <c:pt idx="534">
                  <c:v>34546</c:v>
                </c:pt>
                <c:pt idx="535">
                  <c:v>34577</c:v>
                </c:pt>
                <c:pt idx="536">
                  <c:v>34607</c:v>
                </c:pt>
                <c:pt idx="537">
                  <c:v>34638</c:v>
                </c:pt>
                <c:pt idx="538">
                  <c:v>34668</c:v>
                </c:pt>
                <c:pt idx="539">
                  <c:v>34699</c:v>
                </c:pt>
                <c:pt idx="540">
                  <c:v>34730</c:v>
                </c:pt>
                <c:pt idx="541">
                  <c:v>34758</c:v>
                </c:pt>
                <c:pt idx="542">
                  <c:v>34789</c:v>
                </c:pt>
                <c:pt idx="543">
                  <c:v>34819</c:v>
                </c:pt>
                <c:pt idx="544">
                  <c:v>34850</c:v>
                </c:pt>
                <c:pt idx="545">
                  <c:v>34880</c:v>
                </c:pt>
                <c:pt idx="546">
                  <c:v>34911</c:v>
                </c:pt>
                <c:pt idx="547">
                  <c:v>34942</c:v>
                </c:pt>
                <c:pt idx="548">
                  <c:v>34972</c:v>
                </c:pt>
                <c:pt idx="549">
                  <c:v>35003</c:v>
                </c:pt>
                <c:pt idx="550">
                  <c:v>35033</c:v>
                </c:pt>
                <c:pt idx="551">
                  <c:v>35064</c:v>
                </c:pt>
                <c:pt idx="552">
                  <c:v>35095</c:v>
                </c:pt>
                <c:pt idx="553">
                  <c:v>35124</c:v>
                </c:pt>
                <c:pt idx="554">
                  <c:v>35155</c:v>
                </c:pt>
                <c:pt idx="555">
                  <c:v>35185</c:v>
                </c:pt>
                <c:pt idx="556">
                  <c:v>35216</c:v>
                </c:pt>
                <c:pt idx="557">
                  <c:v>35246</c:v>
                </c:pt>
                <c:pt idx="558">
                  <c:v>35277</c:v>
                </c:pt>
                <c:pt idx="559">
                  <c:v>35308</c:v>
                </c:pt>
                <c:pt idx="560">
                  <c:v>35338</c:v>
                </c:pt>
                <c:pt idx="561">
                  <c:v>35369</c:v>
                </c:pt>
                <c:pt idx="562">
                  <c:v>35399</c:v>
                </c:pt>
                <c:pt idx="563">
                  <c:v>35430</c:v>
                </c:pt>
                <c:pt idx="564">
                  <c:v>35461</c:v>
                </c:pt>
                <c:pt idx="565">
                  <c:v>35489</c:v>
                </c:pt>
                <c:pt idx="566">
                  <c:v>35520</c:v>
                </c:pt>
                <c:pt idx="567">
                  <c:v>35550</c:v>
                </c:pt>
                <c:pt idx="568">
                  <c:v>35581</c:v>
                </c:pt>
                <c:pt idx="569">
                  <c:v>35611</c:v>
                </c:pt>
                <c:pt idx="570">
                  <c:v>35642</c:v>
                </c:pt>
                <c:pt idx="571">
                  <c:v>35673</c:v>
                </c:pt>
                <c:pt idx="572">
                  <c:v>35703</c:v>
                </c:pt>
                <c:pt idx="573">
                  <c:v>35734</c:v>
                </c:pt>
                <c:pt idx="574">
                  <c:v>35764</c:v>
                </c:pt>
                <c:pt idx="575">
                  <c:v>35795</c:v>
                </c:pt>
                <c:pt idx="576">
                  <c:v>35826</c:v>
                </c:pt>
                <c:pt idx="577">
                  <c:v>35854</c:v>
                </c:pt>
                <c:pt idx="578">
                  <c:v>35885</c:v>
                </c:pt>
                <c:pt idx="579">
                  <c:v>35915</c:v>
                </c:pt>
                <c:pt idx="580">
                  <c:v>35946</c:v>
                </c:pt>
                <c:pt idx="581">
                  <c:v>35976</c:v>
                </c:pt>
                <c:pt idx="582">
                  <c:v>36007</c:v>
                </c:pt>
                <c:pt idx="583">
                  <c:v>36038</c:v>
                </c:pt>
                <c:pt idx="584">
                  <c:v>36068</c:v>
                </c:pt>
                <c:pt idx="585">
                  <c:v>36099</c:v>
                </c:pt>
                <c:pt idx="586">
                  <c:v>36129</c:v>
                </c:pt>
                <c:pt idx="587">
                  <c:v>36160</c:v>
                </c:pt>
                <c:pt idx="588">
                  <c:v>36191</c:v>
                </c:pt>
                <c:pt idx="589">
                  <c:v>36219</c:v>
                </c:pt>
                <c:pt idx="590">
                  <c:v>36250</c:v>
                </c:pt>
                <c:pt idx="591">
                  <c:v>36280</c:v>
                </c:pt>
                <c:pt idx="592">
                  <c:v>36311</c:v>
                </c:pt>
                <c:pt idx="593">
                  <c:v>36341</c:v>
                </c:pt>
                <c:pt idx="594">
                  <c:v>36372</c:v>
                </c:pt>
                <c:pt idx="595">
                  <c:v>36403</c:v>
                </c:pt>
                <c:pt idx="596">
                  <c:v>36433</c:v>
                </c:pt>
                <c:pt idx="597">
                  <c:v>36464</c:v>
                </c:pt>
                <c:pt idx="598">
                  <c:v>36494</c:v>
                </c:pt>
                <c:pt idx="599">
                  <c:v>36525</c:v>
                </c:pt>
                <c:pt idx="600">
                  <c:v>36556</c:v>
                </c:pt>
                <c:pt idx="601">
                  <c:v>36585</c:v>
                </c:pt>
                <c:pt idx="602">
                  <c:v>36616</c:v>
                </c:pt>
                <c:pt idx="603">
                  <c:v>36646</c:v>
                </c:pt>
                <c:pt idx="604">
                  <c:v>36677</c:v>
                </c:pt>
                <c:pt idx="605">
                  <c:v>36707</c:v>
                </c:pt>
                <c:pt idx="606">
                  <c:v>36738</c:v>
                </c:pt>
                <c:pt idx="607">
                  <c:v>36769</c:v>
                </c:pt>
                <c:pt idx="608">
                  <c:v>36799</c:v>
                </c:pt>
                <c:pt idx="609">
                  <c:v>36830</c:v>
                </c:pt>
                <c:pt idx="610">
                  <c:v>36860</c:v>
                </c:pt>
                <c:pt idx="611">
                  <c:v>36891</c:v>
                </c:pt>
                <c:pt idx="612">
                  <c:v>36922</c:v>
                </c:pt>
                <c:pt idx="613">
                  <c:v>36950</c:v>
                </c:pt>
                <c:pt idx="614">
                  <c:v>36981</c:v>
                </c:pt>
                <c:pt idx="615">
                  <c:v>37011</c:v>
                </c:pt>
                <c:pt idx="616">
                  <c:v>37042</c:v>
                </c:pt>
                <c:pt idx="617">
                  <c:v>37072</c:v>
                </c:pt>
                <c:pt idx="618">
                  <c:v>37103</c:v>
                </c:pt>
                <c:pt idx="619">
                  <c:v>37134</c:v>
                </c:pt>
                <c:pt idx="620">
                  <c:v>37164</c:v>
                </c:pt>
                <c:pt idx="621">
                  <c:v>37195</c:v>
                </c:pt>
                <c:pt idx="622">
                  <c:v>37225</c:v>
                </c:pt>
                <c:pt idx="623">
                  <c:v>37256</c:v>
                </c:pt>
                <c:pt idx="624">
                  <c:v>37287</c:v>
                </c:pt>
                <c:pt idx="625">
                  <c:v>37315</c:v>
                </c:pt>
                <c:pt idx="626">
                  <c:v>37346</c:v>
                </c:pt>
                <c:pt idx="627">
                  <c:v>37376</c:v>
                </c:pt>
                <c:pt idx="628">
                  <c:v>37407</c:v>
                </c:pt>
                <c:pt idx="629">
                  <c:v>37437</c:v>
                </c:pt>
                <c:pt idx="630">
                  <c:v>37468</c:v>
                </c:pt>
                <c:pt idx="631">
                  <c:v>37499</c:v>
                </c:pt>
                <c:pt idx="632">
                  <c:v>37529</c:v>
                </c:pt>
                <c:pt idx="633">
                  <c:v>37560</c:v>
                </c:pt>
                <c:pt idx="634">
                  <c:v>37590</c:v>
                </c:pt>
                <c:pt idx="635">
                  <c:v>37621</c:v>
                </c:pt>
                <c:pt idx="636">
                  <c:v>37652</c:v>
                </c:pt>
                <c:pt idx="637">
                  <c:v>37680</c:v>
                </c:pt>
                <c:pt idx="638">
                  <c:v>37711</c:v>
                </c:pt>
                <c:pt idx="639">
                  <c:v>37741</c:v>
                </c:pt>
                <c:pt idx="640">
                  <c:v>37772</c:v>
                </c:pt>
                <c:pt idx="641">
                  <c:v>37802</c:v>
                </c:pt>
                <c:pt idx="642">
                  <c:v>37833</c:v>
                </c:pt>
                <c:pt idx="643">
                  <c:v>37864</c:v>
                </c:pt>
                <c:pt idx="644">
                  <c:v>37894</c:v>
                </c:pt>
                <c:pt idx="645">
                  <c:v>37925</c:v>
                </c:pt>
                <c:pt idx="646">
                  <c:v>37955</c:v>
                </c:pt>
                <c:pt idx="647">
                  <c:v>37986</c:v>
                </c:pt>
                <c:pt idx="648">
                  <c:v>38017</c:v>
                </c:pt>
                <c:pt idx="649">
                  <c:v>38046</c:v>
                </c:pt>
                <c:pt idx="650">
                  <c:v>38077</c:v>
                </c:pt>
                <c:pt idx="651">
                  <c:v>38107</c:v>
                </c:pt>
                <c:pt idx="652">
                  <c:v>38138</c:v>
                </c:pt>
                <c:pt idx="653">
                  <c:v>38168</c:v>
                </c:pt>
                <c:pt idx="654">
                  <c:v>38199</c:v>
                </c:pt>
                <c:pt idx="655">
                  <c:v>38230</c:v>
                </c:pt>
                <c:pt idx="656">
                  <c:v>38260</c:v>
                </c:pt>
                <c:pt idx="657">
                  <c:v>38291</c:v>
                </c:pt>
                <c:pt idx="658">
                  <c:v>38321</c:v>
                </c:pt>
                <c:pt idx="659">
                  <c:v>38352</c:v>
                </c:pt>
                <c:pt idx="660">
                  <c:v>38383</c:v>
                </c:pt>
                <c:pt idx="661">
                  <c:v>38411</c:v>
                </c:pt>
                <c:pt idx="662">
                  <c:v>38442</c:v>
                </c:pt>
                <c:pt idx="663">
                  <c:v>38472</c:v>
                </c:pt>
                <c:pt idx="664">
                  <c:v>38503</c:v>
                </c:pt>
                <c:pt idx="665">
                  <c:v>38533</c:v>
                </c:pt>
                <c:pt idx="666">
                  <c:v>38564</c:v>
                </c:pt>
                <c:pt idx="667">
                  <c:v>38595</c:v>
                </c:pt>
                <c:pt idx="668">
                  <c:v>38625</c:v>
                </c:pt>
                <c:pt idx="669">
                  <c:v>38656</c:v>
                </c:pt>
                <c:pt idx="670">
                  <c:v>38686</c:v>
                </c:pt>
                <c:pt idx="671">
                  <c:v>38717</c:v>
                </c:pt>
                <c:pt idx="672">
                  <c:v>38748</c:v>
                </c:pt>
                <c:pt idx="673">
                  <c:v>38776</c:v>
                </c:pt>
                <c:pt idx="674">
                  <c:v>38807</c:v>
                </c:pt>
                <c:pt idx="675">
                  <c:v>38837</c:v>
                </c:pt>
                <c:pt idx="676">
                  <c:v>38868</c:v>
                </c:pt>
                <c:pt idx="677">
                  <c:v>38898</c:v>
                </c:pt>
                <c:pt idx="678">
                  <c:v>38929</c:v>
                </c:pt>
                <c:pt idx="679">
                  <c:v>38960</c:v>
                </c:pt>
                <c:pt idx="680">
                  <c:v>38990</c:v>
                </c:pt>
                <c:pt idx="681">
                  <c:v>39021</c:v>
                </c:pt>
                <c:pt idx="682">
                  <c:v>39051</c:v>
                </c:pt>
                <c:pt idx="683">
                  <c:v>39082</c:v>
                </c:pt>
                <c:pt idx="684">
                  <c:v>39113</c:v>
                </c:pt>
                <c:pt idx="685">
                  <c:v>39141</c:v>
                </c:pt>
                <c:pt idx="686">
                  <c:v>39172</c:v>
                </c:pt>
                <c:pt idx="687">
                  <c:v>39202</c:v>
                </c:pt>
                <c:pt idx="688">
                  <c:v>39233</c:v>
                </c:pt>
                <c:pt idx="689">
                  <c:v>39263</c:v>
                </c:pt>
                <c:pt idx="690">
                  <c:v>39294</c:v>
                </c:pt>
                <c:pt idx="691">
                  <c:v>39325</c:v>
                </c:pt>
                <c:pt idx="692">
                  <c:v>39355</c:v>
                </c:pt>
                <c:pt idx="693">
                  <c:v>39386</c:v>
                </c:pt>
                <c:pt idx="694">
                  <c:v>39416</c:v>
                </c:pt>
                <c:pt idx="695">
                  <c:v>39447</c:v>
                </c:pt>
                <c:pt idx="696">
                  <c:v>39478</c:v>
                </c:pt>
                <c:pt idx="697">
                  <c:v>39507</c:v>
                </c:pt>
                <c:pt idx="698">
                  <c:v>39538</c:v>
                </c:pt>
                <c:pt idx="699">
                  <c:v>39568</c:v>
                </c:pt>
                <c:pt idx="700">
                  <c:v>39599</c:v>
                </c:pt>
                <c:pt idx="701">
                  <c:v>39629</c:v>
                </c:pt>
                <c:pt idx="702">
                  <c:v>39660</c:v>
                </c:pt>
                <c:pt idx="703">
                  <c:v>39691</c:v>
                </c:pt>
                <c:pt idx="704">
                  <c:v>39721</c:v>
                </c:pt>
                <c:pt idx="705">
                  <c:v>39752</c:v>
                </c:pt>
                <c:pt idx="706">
                  <c:v>39782</c:v>
                </c:pt>
                <c:pt idx="707">
                  <c:v>39813</c:v>
                </c:pt>
                <c:pt idx="708">
                  <c:v>39844</c:v>
                </c:pt>
                <c:pt idx="709">
                  <c:v>39872</c:v>
                </c:pt>
                <c:pt idx="710">
                  <c:v>39903</c:v>
                </c:pt>
                <c:pt idx="711">
                  <c:v>39933</c:v>
                </c:pt>
                <c:pt idx="712">
                  <c:v>39964</c:v>
                </c:pt>
                <c:pt idx="713">
                  <c:v>39994</c:v>
                </c:pt>
                <c:pt idx="714">
                  <c:v>40025</c:v>
                </c:pt>
                <c:pt idx="715">
                  <c:v>40056</c:v>
                </c:pt>
                <c:pt idx="716">
                  <c:v>40086</c:v>
                </c:pt>
                <c:pt idx="717">
                  <c:v>40117</c:v>
                </c:pt>
                <c:pt idx="718">
                  <c:v>40147</c:v>
                </c:pt>
                <c:pt idx="719">
                  <c:v>40178</c:v>
                </c:pt>
                <c:pt idx="720">
                  <c:v>40209</c:v>
                </c:pt>
                <c:pt idx="721">
                  <c:v>40237</c:v>
                </c:pt>
                <c:pt idx="722">
                  <c:v>40268</c:v>
                </c:pt>
                <c:pt idx="723">
                  <c:v>40298</c:v>
                </c:pt>
                <c:pt idx="724">
                  <c:v>40329</c:v>
                </c:pt>
                <c:pt idx="725">
                  <c:v>40359</c:v>
                </c:pt>
                <c:pt idx="726">
                  <c:v>40390</c:v>
                </c:pt>
                <c:pt idx="727">
                  <c:v>40421</c:v>
                </c:pt>
                <c:pt idx="728">
                  <c:v>40451</c:v>
                </c:pt>
                <c:pt idx="729">
                  <c:v>40482</c:v>
                </c:pt>
                <c:pt idx="730">
                  <c:v>40512</c:v>
                </c:pt>
                <c:pt idx="731">
                  <c:v>40543</c:v>
                </c:pt>
                <c:pt idx="732">
                  <c:v>40574</c:v>
                </c:pt>
                <c:pt idx="733">
                  <c:v>40602</c:v>
                </c:pt>
                <c:pt idx="734">
                  <c:v>40633</c:v>
                </c:pt>
                <c:pt idx="735">
                  <c:v>40663</c:v>
                </c:pt>
                <c:pt idx="736">
                  <c:v>40694</c:v>
                </c:pt>
                <c:pt idx="737">
                  <c:v>40724</c:v>
                </c:pt>
                <c:pt idx="738">
                  <c:v>40755</c:v>
                </c:pt>
                <c:pt idx="739">
                  <c:v>40786</c:v>
                </c:pt>
                <c:pt idx="740">
                  <c:v>40816</c:v>
                </c:pt>
                <c:pt idx="741">
                  <c:v>40847</c:v>
                </c:pt>
                <c:pt idx="742">
                  <c:v>40877</c:v>
                </c:pt>
                <c:pt idx="743">
                  <c:v>40908</c:v>
                </c:pt>
                <c:pt idx="744">
                  <c:v>40939</c:v>
                </c:pt>
                <c:pt idx="745">
                  <c:v>40968</c:v>
                </c:pt>
                <c:pt idx="746">
                  <c:v>40999</c:v>
                </c:pt>
                <c:pt idx="747">
                  <c:v>41029</c:v>
                </c:pt>
                <c:pt idx="748">
                  <c:v>41060</c:v>
                </c:pt>
                <c:pt idx="749">
                  <c:v>41090</c:v>
                </c:pt>
                <c:pt idx="750">
                  <c:v>41121</c:v>
                </c:pt>
                <c:pt idx="751">
                  <c:v>41152</c:v>
                </c:pt>
                <c:pt idx="752">
                  <c:v>41182</c:v>
                </c:pt>
                <c:pt idx="753">
                  <c:v>41213</c:v>
                </c:pt>
                <c:pt idx="754">
                  <c:v>41243</c:v>
                </c:pt>
                <c:pt idx="755">
                  <c:v>41274</c:v>
                </c:pt>
                <c:pt idx="756">
                  <c:v>41305</c:v>
                </c:pt>
                <c:pt idx="757">
                  <c:v>41333</c:v>
                </c:pt>
                <c:pt idx="758">
                  <c:v>41364</c:v>
                </c:pt>
                <c:pt idx="759">
                  <c:v>41394</c:v>
                </c:pt>
                <c:pt idx="760">
                  <c:v>41425</c:v>
                </c:pt>
                <c:pt idx="761">
                  <c:v>41455</c:v>
                </c:pt>
                <c:pt idx="762">
                  <c:v>41486</c:v>
                </c:pt>
                <c:pt idx="763">
                  <c:v>41517</c:v>
                </c:pt>
                <c:pt idx="764">
                  <c:v>41547</c:v>
                </c:pt>
                <c:pt idx="765">
                  <c:v>41578</c:v>
                </c:pt>
                <c:pt idx="766">
                  <c:v>41608</c:v>
                </c:pt>
                <c:pt idx="767">
                  <c:v>41639</c:v>
                </c:pt>
                <c:pt idx="768">
                  <c:v>41670</c:v>
                </c:pt>
                <c:pt idx="769">
                  <c:v>41698</c:v>
                </c:pt>
                <c:pt idx="770">
                  <c:v>41729</c:v>
                </c:pt>
                <c:pt idx="771">
                  <c:v>41759</c:v>
                </c:pt>
                <c:pt idx="772">
                  <c:v>41790</c:v>
                </c:pt>
                <c:pt idx="773">
                  <c:v>41820</c:v>
                </c:pt>
                <c:pt idx="774">
                  <c:v>41851</c:v>
                </c:pt>
                <c:pt idx="775">
                  <c:v>41882</c:v>
                </c:pt>
                <c:pt idx="776">
                  <c:v>41912</c:v>
                </c:pt>
                <c:pt idx="777">
                  <c:v>41943</c:v>
                </c:pt>
                <c:pt idx="778">
                  <c:v>41973</c:v>
                </c:pt>
                <c:pt idx="779">
                  <c:v>42004</c:v>
                </c:pt>
                <c:pt idx="780">
                  <c:v>42035</c:v>
                </c:pt>
                <c:pt idx="781">
                  <c:v>42063</c:v>
                </c:pt>
                <c:pt idx="782">
                  <c:v>42094</c:v>
                </c:pt>
                <c:pt idx="783">
                  <c:v>42124</c:v>
                </c:pt>
                <c:pt idx="784">
                  <c:v>42155</c:v>
                </c:pt>
                <c:pt idx="785">
                  <c:v>42185</c:v>
                </c:pt>
                <c:pt idx="786">
                  <c:v>42216</c:v>
                </c:pt>
                <c:pt idx="787">
                  <c:v>42247</c:v>
                </c:pt>
                <c:pt idx="788">
                  <c:v>42277</c:v>
                </c:pt>
                <c:pt idx="789">
                  <c:v>42308</c:v>
                </c:pt>
                <c:pt idx="790">
                  <c:v>42338</c:v>
                </c:pt>
                <c:pt idx="791">
                  <c:v>42369</c:v>
                </c:pt>
                <c:pt idx="792">
                  <c:v>42400</c:v>
                </c:pt>
                <c:pt idx="793">
                  <c:v>42429</c:v>
                </c:pt>
                <c:pt idx="794">
                  <c:v>42460</c:v>
                </c:pt>
                <c:pt idx="795">
                  <c:v>42490</c:v>
                </c:pt>
                <c:pt idx="796">
                  <c:v>42521</c:v>
                </c:pt>
                <c:pt idx="797">
                  <c:v>42551</c:v>
                </c:pt>
                <c:pt idx="798">
                  <c:v>42582</c:v>
                </c:pt>
                <c:pt idx="799">
                  <c:v>42613</c:v>
                </c:pt>
                <c:pt idx="800">
                  <c:v>42643</c:v>
                </c:pt>
                <c:pt idx="801">
                  <c:v>42674</c:v>
                </c:pt>
                <c:pt idx="802">
                  <c:v>42704</c:v>
                </c:pt>
                <c:pt idx="803">
                  <c:v>42735</c:v>
                </c:pt>
                <c:pt idx="804">
                  <c:v>42766</c:v>
                </c:pt>
                <c:pt idx="805">
                  <c:v>42794</c:v>
                </c:pt>
                <c:pt idx="806">
                  <c:v>42825</c:v>
                </c:pt>
                <c:pt idx="807">
                  <c:v>42855</c:v>
                </c:pt>
                <c:pt idx="808">
                  <c:v>42886</c:v>
                </c:pt>
                <c:pt idx="809">
                  <c:v>42916</c:v>
                </c:pt>
                <c:pt idx="810">
                  <c:v>42947</c:v>
                </c:pt>
                <c:pt idx="811">
                  <c:v>42978</c:v>
                </c:pt>
                <c:pt idx="812">
                  <c:v>43008</c:v>
                </c:pt>
                <c:pt idx="813">
                  <c:v>43039</c:v>
                </c:pt>
                <c:pt idx="814">
                  <c:v>43069</c:v>
                </c:pt>
                <c:pt idx="815">
                  <c:v>43100</c:v>
                </c:pt>
                <c:pt idx="816">
                  <c:v>43131</c:v>
                </c:pt>
                <c:pt idx="817">
                  <c:v>43159</c:v>
                </c:pt>
                <c:pt idx="818">
                  <c:v>43190</c:v>
                </c:pt>
                <c:pt idx="819">
                  <c:v>43220</c:v>
                </c:pt>
                <c:pt idx="820">
                  <c:v>43251</c:v>
                </c:pt>
                <c:pt idx="821">
                  <c:v>43281</c:v>
                </c:pt>
                <c:pt idx="822">
                  <c:v>43312</c:v>
                </c:pt>
                <c:pt idx="823">
                  <c:v>43343</c:v>
                </c:pt>
                <c:pt idx="824">
                  <c:v>43373</c:v>
                </c:pt>
                <c:pt idx="825">
                  <c:v>43404</c:v>
                </c:pt>
                <c:pt idx="826">
                  <c:v>43434</c:v>
                </c:pt>
                <c:pt idx="827">
                  <c:v>43465</c:v>
                </c:pt>
                <c:pt idx="828">
                  <c:v>43496</c:v>
                </c:pt>
                <c:pt idx="829">
                  <c:v>43524</c:v>
                </c:pt>
                <c:pt idx="830">
                  <c:v>43555</c:v>
                </c:pt>
                <c:pt idx="831">
                  <c:v>43585</c:v>
                </c:pt>
                <c:pt idx="832">
                  <c:v>43616</c:v>
                </c:pt>
                <c:pt idx="833">
                  <c:v>43646</c:v>
                </c:pt>
                <c:pt idx="834">
                  <c:v>43677</c:v>
                </c:pt>
                <c:pt idx="835">
                  <c:v>43708</c:v>
                </c:pt>
                <c:pt idx="836">
                  <c:v>43738</c:v>
                </c:pt>
                <c:pt idx="837">
                  <c:v>43769</c:v>
                </c:pt>
                <c:pt idx="838">
                  <c:v>43799</c:v>
                </c:pt>
                <c:pt idx="839">
                  <c:v>43830</c:v>
                </c:pt>
                <c:pt idx="840">
                  <c:v>43861</c:v>
                </c:pt>
                <c:pt idx="841">
                  <c:v>43890</c:v>
                </c:pt>
                <c:pt idx="842">
                  <c:v>43921</c:v>
                </c:pt>
                <c:pt idx="843">
                  <c:v>43951</c:v>
                </c:pt>
                <c:pt idx="844">
                  <c:v>43982</c:v>
                </c:pt>
                <c:pt idx="845">
                  <c:v>44012</c:v>
                </c:pt>
                <c:pt idx="846">
                  <c:v>44043</c:v>
                </c:pt>
                <c:pt idx="847">
                  <c:v>44074</c:v>
                </c:pt>
                <c:pt idx="848">
                  <c:v>44104</c:v>
                </c:pt>
                <c:pt idx="849">
                  <c:v>44135</c:v>
                </c:pt>
                <c:pt idx="850">
                  <c:v>44165</c:v>
                </c:pt>
                <c:pt idx="851">
                  <c:v>44196</c:v>
                </c:pt>
                <c:pt idx="852">
                  <c:v>44227</c:v>
                </c:pt>
                <c:pt idx="853">
                  <c:v>44255</c:v>
                </c:pt>
                <c:pt idx="854">
                  <c:v>44286</c:v>
                </c:pt>
                <c:pt idx="855">
                  <c:v>44316</c:v>
                </c:pt>
                <c:pt idx="856">
                  <c:v>44347</c:v>
                </c:pt>
                <c:pt idx="857">
                  <c:v>44377</c:v>
                </c:pt>
                <c:pt idx="858">
                  <c:v>44408</c:v>
                </c:pt>
                <c:pt idx="859">
                  <c:v>44439</c:v>
                </c:pt>
                <c:pt idx="860">
                  <c:v>44469</c:v>
                </c:pt>
                <c:pt idx="861">
                  <c:v>44500</c:v>
                </c:pt>
                <c:pt idx="862">
                  <c:v>44530</c:v>
                </c:pt>
                <c:pt idx="863">
                  <c:v>44561</c:v>
                </c:pt>
                <c:pt idx="864">
                  <c:v>44592</c:v>
                </c:pt>
                <c:pt idx="865">
                  <c:v>44620</c:v>
                </c:pt>
                <c:pt idx="866">
                  <c:v>44651</c:v>
                </c:pt>
                <c:pt idx="867">
                  <c:v>44681</c:v>
                </c:pt>
                <c:pt idx="868">
                  <c:v>44712</c:v>
                </c:pt>
                <c:pt idx="869">
                  <c:v>44742</c:v>
                </c:pt>
                <c:pt idx="870">
                  <c:v>44773</c:v>
                </c:pt>
                <c:pt idx="871">
                  <c:v>44804</c:v>
                </c:pt>
                <c:pt idx="872">
                  <c:v>44834</c:v>
                </c:pt>
                <c:pt idx="873">
                  <c:v>44865</c:v>
                </c:pt>
                <c:pt idx="874">
                  <c:v>44895</c:v>
                </c:pt>
                <c:pt idx="875">
                  <c:v>44926</c:v>
                </c:pt>
                <c:pt idx="876">
                  <c:v>44957</c:v>
                </c:pt>
                <c:pt idx="877">
                  <c:v>44985</c:v>
                </c:pt>
                <c:pt idx="878">
                  <c:v>45016</c:v>
                </c:pt>
                <c:pt idx="879">
                  <c:v>45046</c:v>
                </c:pt>
                <c:pt idx="880">
                  <c:v>45077</c:v>
                </c:pt>
                <c:pt idx="881">
                  <c:v>45107</c:v>
                </c:pt>
                <c:pt idx="882">
                  <c:v>45138</c:v>
                </c:pt>
                <c:pt idx="883">
                  <c:v>45169</c:v>
                </c:pt>
                <c:pt idx="884">
                  <c:v>45199</c:v>
                </c:pt>
                <c:pt idx="885">
                  <c:v>45230</c:v>
                </c:pt>
                <c:pt idx="886">
                  <c:v>45260</c:v>
                </c:pt>
                <c:pt idx="887">
                  <c:v>45291</c:v>
                </c:pt>
                <c:pt idx="888">
                  <c:v>45322</c:v>
                </c:pt>
                <c:pt idx="889">
                  <c:v>45351</c:v>
                </c:pt>
                <c:pt idx="890">
                  <c:v>45382</c:v>
                </c:pt>
                <c:pt idx="891">
                  <c:v>45412</c:v>
                </c:pt>
                <c:pt idx="892">
                  <c:v>45443</c:v>
                </c:pt>
                <c:pt idx="893">
                  <c:v>45473</c:v>
                </c:pt>
                <c:pt idx="894">
                  <c:v>45504</c:v>
                </c:pt>
                <c:pt idx="895">
                  <c:v>45535</c:v>
                </c:pt>
                <c:pt idx="896">
                  <c:v>45565</c:v>
                </c:pt>
                <c:pt idx="897">
                  <c:v>45596</c:v>
                </c:pt>
                <c:pt idx="898">
                  <c:v>45626</c:v>
                </c:pt>
                <c:pt idx="899">
                  <c:v>45657</c:v>
                </c:pt>
                <c:pt idx="900">
                  <c:v>45688</c:v>
                </c:pt>
                <c:pt idx="901">
                  <c:v>45716</c:v>
                </c:pt>
              </c:numCache>
            </c:numRef>
          </c:cat>
          <c:val>
            <c:numRef>
              <c:f>US!$AE$4:$AE$1000</c:f>
              <c:numCache>
                <c:formatCode>General</c:formatCode>
                <c:ptCount val="997"/>
                <c:pt idx="13" formatCode="0.0">
                  <c:v>#N/A</c:v>
                </c:pt>
                <c:pt idx="14" formatCode="0.0">
                  <c:v>#N/A</c:v>
                </c:pt>
                <c:pt idx="15" formatCode="0.0">
                  <c:v>#N/A</c:v>
                </c:pt>
                <c:pt idx="16" formatCode="0.0">
                  <c:v>#N/A</c:v>
                </c:pt>
                <c:pt idx="17" formatCode="0.0">
                  <c:v>#N/A</c:v>
                </c:pt>
                <c:pt idx="18" formatCode="0.0">
                  <c:v>#N/A</c:v>
                </c:pt>
                <c:pt idx="19" formatCode="0.0">
                  <c:v>#N/A</c:v>
                </c:pt>
                <c:pt idx="20" formatCode="0.0">
                  <c:v>#N/A</c:v>
                </c:pt>
                <c:pt idx="21" formatCode="0.0">
                  <c:v>#N/A</c:v>
                </c:pt>
                <c:pt idx="22" formatCode="0.0">
                  <c:v>#N/A</c:v>
                </c:pt>
                <c:pt idx="23" formatCode="0.0">
                  <c:v>#N/A</c:v>
                </c:pt>
                <c:pt idx="24" formatCode="0.0">
                  <c:v>#N/A</c:v>
                </c:pt>
                <c:pt idx="25" formatCode="0.0">
                  <c:v>#N/A</c:v>
                </c:pt>
                <c:pt idx="26" formatCode="0.0">
                  <c:v>#N/A</c:v>
                </c:pt>
                <c:pt idx="27" formatCode="0.0">
                  <c:v>#N/A</c:v>
                </c:pt>
                <c:pt idx="28" formatCode="0.0">
                  <c:v>#N/A</c:v>
                </c:pt>
                <c:pt idx="29" formatCode="0.0">
                  <c:v>#N/A</c:v>
                </c:pt>
                <c:pt idx="30" formatCode="0.0">
                  <c:v>#N/A</c:v>
                </c:pt>
                <c:pt idx="31" formatCode="0.0">
                  <c:v>#N/A</c:v>
                </c:pt>
                <c:pt idx="32" formatCode="0.0">
                  <c:v>#N/A</c:v>
                </c:pt>
                <c:pt idx="33" formatCode="0.0">
                  <c:v>#N/A</c:v>
                </c:pt>
                <c:pt idx="34" formatCode="0.0">
                  <c:v>#N/A</c:v>
                </c:pt>
                <c:pt idx="35" formatCode="0.0">
                  <c:v>#N/A</c:v>
                </c:pt>
                <c:pt idx="36" formatCode="0.0">
                  <c:v>#N/A</c:v>
                </c:pt>
                <c:pt idx="37" formatCode="0.0">
                  <c:v>#N/A</c:v>
                </c:pt>
                <c:pt idx="38" formatCode="0.0">
                  <c:v>#N/A</c:v>
                </c:pt>
                <c:pt idx="39" formatCode="0.0">
                  <c:v>#N/A</c:v>
                </c:pt>
                <c:pt idx="40" formatCode="0.0">
                  <c:v>#N/A</c:v>
                </c:pt>
                <c:pt idx="41" formatCode="0.0">
                  <c:v>#N/A</c:v>
                </c:pt>
                <c:pt idx="42" formatCode="0.0">
                  <c:v>#N/A</c:v>
                </c:pt>
                <c:pt idx="43" formatCode="0.0">
                  <c:v>#N/A</c:v>
                </c:pt>
                <c:pt idx="44" formatCode="0.0">
                  <c:v>#N/A</c:v>
                </c:pt>
                <c:pt idx="45" formatCode="0.0">
                  <c:v>#N/A</c:v>
                </c:pt>
                <c:pt idx="46" formatCode="0.0">
                  <c:v>#N/A</c:v>
                </c:pt>
                <c:pt idx="47" formatCode="0.0">
                  <c:v>#N/A</c:v>
                </c:pt>
                <c:pt idx="48" formatCode="0.0">
                  <c:v>#N/A</c:v>
                </c:pt>
                <c:pt idx="49" formatCode="0.0">
                  <c:v>#N/A</c:v>
                </c:pt>
                <c:pt idx="50" formatCode="0.0">
                  <c:v>#N/A</c:v>
                </c:pt>
                <c:pt idx="51" formatCode="0.0">
                  <c:v>#N/A</c:v>
                </c:pt>
                <c:pt idx="52" formatCode="0.0">
                  <c:v>#N/A</c:v>
                </c:pt>
                <c:pt idx="53" formatCode="0.0">
                  <c:v>#N/A</c:v>
                </c:pt>
                <c:pt idx="54" formatCode="0.0">
                  <c:v>#N/A</c:v>
                </c:pt>
                <c:pt idx="55" formatCode="0.0">
                  <c:v>#N/A</c:v>
                </c:pt>
                <c:pt idx="56" formatCode="0.0">
                  <c:v>#N/A</c:v>
                </c:pt>
                <c:pt idx="57" formatCode="0.0">
                  <c:v>#N/A</c:v>
                </c:pt>
                <c:pt idx="58" formatCode="0.0">
                  <c:v>#N/A</c:v>
                </c:pt>
                <c:pt idx="59" formatCode="0.0">
                  <c:v>#N/A</c:v>
                </c:pt>
                <c:pt idx="60" formatCode="0.0">
                  <c:v>#N/A</c:v>
                </c:pt>
                <c:pt idx="61" formatCode="0.0">
                  <c:v>#N/A</c:v>
                </c:pt>
                <c:pt idx="62" formatCode="0.0">
                  <c:v>#N/A</c:v>
                </c:pt>
                <c:pt idx="63" formatCode="0.0">
                  <c:v>#N/A</c:v>
                </c:pt>
                <c:pt idx="64" formatCode="0.0">
                  <c:v>#N/A</c:v>
                </c:pt>
                <c:pt idx="65" formatCode="0.0">
                  <c:v>#N/A</c:v>
                </c:pt>
                <c:pt idx="66" formatCode="0.0">
                  <c:v>#N/A</c:v>
                </c:pt>
                <c:pt idx="67" formatCode="0.0">
                  <c:v>#N/A</c:v>
                </c:pt>
                <c:pt idx="68" formatCode="0.0">
                  <c:v>#N/A</c:v>
                </c:pt>
                <c:pt idx="69" formatCode="0.0">
                  <c:v>#N/A</c:v>
                </c:pt>
                <c:pt idx="70" formatCode="0.0">
                  <c:v>#N/A</c:v>
                </c:pt>
                <c:pt idx="71" formatCode="0.0">
                  <c:v>#N/A</c:v>
                </c:pt>
                <c:pt idx="72" formatCode="0.0">
                  <c:v>#N/A</c:v>
                </c:pt>
                <c:pt idx="73" formatCode="0.0">
                  <c:v>#N/A</c:v>
                </c:pt>
                <c:pt idx="74" formatCode="0.0">
                  <c:v>#N/A</c:v>
                </c:pt>
                <c:pt idx="75" formatCode="0.0">
                  <c:v>#N/A</c:v>
                </c:pt>
                <c:pt idx="76" formatCode="0.0">
                  <c:v>#N/A</c:v>
                </c:pt>
                <c:pt idx="77" formatCode="0.0">
                  <c:v>#N/A</c:v>
                </c:pt>
                <c:pt idx="78" formatCode="0.0">
                  <c:v>#N/A</c:v>
                </c:pt>
                <c:pt idx="79" formatCode="0.0">
                  <c:v>#N/A</c:v>
                </c:pt>
                <c:pt idx="80" formatCode="0.0">
                  <c:v>#N/A</c:v>
                </c:pt>
                <c:pt idx="81" formatCode="0.0">
                  <c:v>#N/A</c:v>
                </c:pt>
                <c:pt idx="82" formatCode="0.0">
                  <c:v>#N/A</c:v>
                </c:pt>
                <c:pt idx="83" formatCode="0.0">
                  <c:v>#N/A</c:v>
                </c:pt>
                <c:pt idx="84" formatCode="0.0">
                  <c:v>#N/A</c:v>
                </c:pt>
                <c:pt idx="85" formatCode="0.0">
                  <c:v>#N/A</c:v>
                </c:pt>
                <c:pt idx="86" formatCode="0.0">
                  <c:v>#N/A</c:v>
                </c:pt>
                <c:pt idx="87" formatCode="0.0">
                  <c:v>#N/A</c:v>
                </c:pt>
                <c:pt idx="88" formatCode="0.0">
                  <c:v>#N/A</c:v>
                </c:pt>
                <c:pt idx="89" formatCode="0.0">
                  <c:v>#N/A</c:v>
                </c:pt>
                <c:pt idx="90" formatCode="0.0">
                  <c:v>#N/A</c:v>
                </c:pt>
                <c:pt idx="91" formatCode="0.0">
                  <c:v>#N/A</c:v>
                </c:pt>
                <c:pt idx="92" formatCode="0.0">
                  <c:v>#N/A</c:v>
                </c:pt>
                <c:pt idx="93" formatCode="0.0">
                  <c:v>#N/A</c:v>
                </c:pt>
                <c:pt idx="94" formatCode="0.0">
                  <c:v>#N/A</c:v>
                </c:pt>
                <c:pt idx="95" formatCode="0.0">
                  <c:v>#N/A</c:v>
                </c:pt>
                <c:pt idx="96" formatCode="0.0">
                  <c:v>#N/A</c:v>
                </c:pt>
                <c:pt idx="97" formatCode="0.0">
                  <c:v>#N/A</c:v>
                </c:pt>
                <c:pt idx="98" formatCode="0.0">
                  <c:v>#N/A</c:v>
                </c:pt>
                <c:pt idx="99" formatCode="0.0">
                  <c:v>#N/A</c:v>
                </c:pt>
                <c:pt idx="100" formatCode="0.0">
                  <c:v>#N/A</c:v>
                </c:pt>
                <c:pt idx="101" formatCode="0.0">
                  <c:v>#N/A</c:v>
                </c:pt>
                <c:pt idx="102" formatCode="0.0">
                  <c:v>#N/A</c:v>
                </c:pt>
                <c:pt idx="103" formatCode="0.0">
                  <c:v>#N/A</c:v>
                </c:pt>
                <c:pt idx="104" formatCode="0.0">
                  <c:v>#N/A</c:v>
                </c:pt>
                <c:pt idx="105" formatCode="0.0">
                  <c:v>#N/A</c:v>
                </c:pt>
                <c:pt idx="106" formatCode="0.0">
                  <c:v>#N/A</c:v>
                </c:pt>
                <c:pt idx="107" formatCode="0.0">
                  <c:v>#N/A</c:v>
                </c:pt>
                <c:pt idx="108" formatCode="0.0">
                  <c:v>#N/A</c:v>
                </c:pt>
                <c:pt idx="109" formatCode="0.0">
                  <c:v>#N/A</c:v>
                </c:pt>
                <c:pt idx="110" formatCode="0.0">
                  <c:v>#N/A</c:v>
                </c:pt>
                <c:pt idx="111" formatCode="0.0">
                  <c:v>#N/A</c:v>
                </c:pt>
                <c:pt idx="112" formatCode="0.0">
                  <c:v>#N/A</c:v>
                </c:pt>
                <c:pt idx="113" formatCode="0.0">
                  <c:v>#N/A</c:v>
                </c:pt>
                <c:pt idx="114" formatCode="0.0">
                  <c:v>#N/A</c:v>
                </c:pt>
                <c:pt idx="115" formatCode="0.0">
                  <c:v>#N/A</c:v>
                </c:pt>
                <c:pt idx="116" formatCode="0.0">
                  <c:v>#N/A</c:v>
                </c:pt>
                <c:pt idx="117" formatCode="0.0">
                  <c:v>#N/A</c:v>
                </c:pt>
                <c:pt idx="118" formatCode="0.0">
                  <c:v>#N/A</c:v>
                </c:pt>
                <c:pt idx="119" formatCode="0.0">
                  <c:v>#N/A</c:v>
                </c:pt>
                <c:pt idx="120" formatCode="0.0">
                  <c:v>#N/A</c:v>
                </c:pt>
                <c:pt idx="121" formatCode="0.0">
                  <c:v>#N/A</c:v>
                </c:pt>
                <c:pt idx="122" formatCode="0.0">
                  <c:v>#N/A</c:v>
                </c:pt>
                <c:pt idx="123" formatCode="0.0">
                  <c:v>#N/A</c:v>
                </c:pt>
                <c:pt idx="124" formatCode="0.0">
                  <c:v>#N/A</c:v>
                </c:pt>
                <c:pt idx="125" formatCode="0.0">
                  <c:v>#N/A</c:v>
                </c:pt>
                <c:pt idx="126" formatCode="0.0">
                  <c:v>#N/A</c:v>
                </c:pt>
                <c:pt idx="127" formatCode="0.0">
                  <c:v>#N/A</c:v>
                </c:pt>
                <c:pt idx="128" formatCode="0.0">
                  <c:v>#N/A</c:v>
                </c:pt>
                <c:pt idx="129" formatCode="0.0">
                  <c:v>#N/A</c:v>
                </c:pt>
                <c:pt idx="130" formatCode="0.0">
                  <c:v>#N/A</c:v>
                </c:pt>
                <c:pt idx="131" formatCode="0.0">
                  <c:v>#N/A</c:v>
                </c:pt>
                <c:pt idx="132" formatCode="0.0">
                  <c:v>#N/A</c:v>
                </c:pt>
                <c:pt idx="133" formatCode="0.0">
                  <c:v>#N/A</c:v>
                </c:pt>
                <c:pt idx="134" formatCode="0.0">
                  <c:v>#N/A</c:v>
                </c:pt>
                <c:pt idx="135" formatCode="0.0">
                  <c:v>#N/A</c:v>
                </c:pt>
                <c:pt idx="136" formatCode="0.0">
                  <c:v>#N/A</c:v>
                </c:pt>
                <c:pt idx="137" formatCode="0.0">
                  <c:v>#N/A</c:v>
                </c:pt>
                <c:pt idx="138" formatCode="0.0">
                  <c:v>#N/A</c:v>
                </c:pt>
                <c:pt idx="139" formatCode="0.0">
                  <c:v>#N/A</c:v>
                </c:pt>
                <c:pt idx="140" formatCode="0.0">
                  <c:v>#N/A</c:v>
                </c:pt>
                <c:pt idx="141" formatCode="0.0">
                  <c:v>#N/A</c:v>
                </c:pt>
                <c:pt idx="142" formatCode="0.0">
                  <c:v>#N/A</c:v>
                </c:pt>
                <c:pt idx="143" formatCode="0.0">
                  <c:v>#N/A</c:v>
                </c:pt>
                <c:pt idx="144" formatCode="0.0">
                  <c:v>#N/A</c:v>
                </c:pt>
                <c:pt idx="145" formatCode="0.0">
                  <c:v>#N/A</c:v>
                </c:pt>
                <c:pt idx="146" formatCode="0.0">
                  <c:v>#N/A</c:v>
                </c:pt>
                <c:pt idx="147" formatCode="0.0">
                  <c:v>#N/A</c:v>
                </c:pt>
                <c:pt idx="148" formatCode="0.0">
                  <c:v>#N/A</c:v>
                </c:pt>
                <c:pt idx="149" formatCode="0.0">
                  <c:v>#N/A</c:v>
                </c:pt>
                <c:pt idx="150" formatCode="0.0">
                  <c:v>#N/A</c:v>
                </c:pt>
                <c:pt idx="151" formatCode="0.0">
                  <c:v>#N/A</c:v>
                </c:pt>
                <c:pt idx="152" formatCode="0.0">
                  <c:v>#N/A</c:v>
                </c:pt>
                <c:pt idx="153" formatCode="0.0">
                  <c:v>#N/A</c:v>
                </c:pt>
                <c:pt idx="154" formatCode="0.0">
                  <c:v>#N/A</c:v>
                </c:pt>
                <c:pt idx="155" formatCode="0.0">
                  <c:v>#N/A</c:v>
                </c:pt>
                <c:pt idx="156" formatCode="0.0">
                  <c:v>#N/A</c:v>
                </c:pt>
                <c:pt idx="157" formatCode="0.0">
                  <c:v>#N/A</c:v>
                </c:pt>
                <c:pt idx="158" formatCode="0.0">
                  <c:v>#N/A</c:v>
                </c:pt>
                <c:pt idx="159" formatCode="0.0">
                  <c:v>#N/A</c:v>
                </c:pt>
                <c:pt idx="160" formatCode="0.0">
                  <c:v>#N/A</c:v>
                </c:pt>
                <c:pt idx="161" formatCode="0.0">
                  <c:v>#N/A</c:v>
                </c:pt>
                <c:pt idx="162" formatCode="0.0">
                  <c:v>#N/A</c:v>
                </c:pt>
                <c:pt idx="163" formatCode="0.0">
                  <c:v>#N/A</c:v>
                </c:pt>
                <c:pt idx="164" formatCode="0.0">
                  <c:v>#N/A</c:v>
                </c:pt>
                <c:pt idx="165" formatCode="0.0">
                  <c:v>#N/A</c:v>
                </c:pt>
                <c:pt idx="166" formatCode="0.0">
                  <c:v>#N/A</c:v>
                </c:pt>
                <c:pt idx="167" formatCode="0.0">
                  <c:v>#N/A</c:v>
                </c:pt>
                <c:pt idx="168" formatCode="0.0">
                  <c:v>#N/A</c:v>
                </c:pt>
                <c:pt idx="169" formatCode="0.0">
                  <c:v>#N/A</c:v>
                </c:pt>
                <c:pt idx="170" formatCode="0.0">
                  <c:v>#N/A</c:v>
                </c:pt>
                <c:pt idx="171" formatCode="0.0">
                  <c:v>#N/A</c:v>
                </c:pt>
                <c:pt idx="172" formatCode="0.0">
                  <c:v>#N/A</c:v>
                </c:pt>
                <c:pt idx="173" formatCode="0.0">
                  <c:v>#N/A</c:v>
                </c:pt>
                <c:pt idx="174" formatCode="0.0">
                  <c:v>#N/A</c:v>
                </c:pt>
                <c:pt idx="175" formatCode="0.0">
                  <c:v>#N/A</c:v>
                </c:pt>
                <c:pt idx="176" formatCode="0.0">
                  <c:v>#N/A</c:v>
                </c:pt>
                <c:pt idx="177" formatCode="0.0">
                  <c:v>#N/A</c:v>
                </c:pt>
                <c:pt idx="178" formatCode="0.0">
                  <c:v>#N/A</c:v>
                </c:pt>
                <c:pt idx="179" formatCode="0.0">
                  <c:v>#N/A</c:v>
                </c:pt>
                <c:pt idx="180" formatCode="0.0">
                  <c:v>#N/A</c:v>
                </c:pt>
                <c:pt idx="181" formatCode="0.0">
                  <c:v>#N/A</c:v>
                </c:pt>
                <c:pt idx="182" formatCode="0.0">
                  <c:v>#N/A</c:v>
                </c:pt>
                <c:pt idx="183" formatCode="0.0">
                  <c:v>#N/A</c:v>
                </c:pt>
                <c:pt idx="184" formatCode="0.0">
                  <c:v>#N/A</c:v>
                </c:pt>
                <c:pt idx="185" formatCode="0.0">
                  <c:v>#N/A</c:v>
                </c:pt>
                <c:pt idx="186" formatCode="0.0">
                  <c:v>#N/A</c:v>
                </c:pt>
                <c:pt idx="187" formatCode="0.0">
                  <c:v>#N/A</c:v>
                </c:pt>
                <c:pt idx="188" formatCode="0.0">
                  <c:v>#N/A</c:v>
                </c:pt>
                <c:pt idx="189" formatCode="0.0">
                  <c:v>#N/A</c:v>
                </c:pt>
                <c:pt idx="190" formatCode="0.0">
                  <c:v>#N/A</c:v>
                </c:pt>
                <c:pt idx="191" formatCode="0.0">
                  <c:v>#N/A</c:v>
                </c:pt>
                <c:pt idx="192" formatCode="0.0">
                  <c:v>#N/A</c:v>
                </c:pt>
                <c:pt idx="193" formatCode="0.0">
                  <c:v>#N/A</c:v>
                </c:pt>
                <c:pt idx="194" formatCode="0.0">
                  <c:v>#N/A</c:v>
                </c:pt>
                <c:pt idx="195" formatCode="0.0">
                  <c:v>#N/A</c:v>
                </c:pt>
                <c:pt idx="196" formatCode="0.0">
                  <c:v>#N/A</c:v>
                </c:pt>
                <c:pt idx="197" formatCode="0.0">
                  <c:v>#N/A</c:v>
                </c:pt>
                <c:pt idx="198" formatCode="0.0">
                  <c:v>#N/A</c:v>
                </c:pt>
                <c:pt idx="199" formatCode="0.0">
                  <c:v>#N/A</c:v>
                </c:pt>
                <c:pt idx="200" formatCode="0.0">
                  <c:v>#N/A</c:v>
                </c:pt>
                <c:pt idx="201" formatCode="0.0">
                  <c:v>#N/A</c:v>
                </c:pt>
                <c:pt idx="202" formatCode="0.0">
                  <c:v>#N/A</c:v>
                </c:pt>
                <c:pt idx="203" formatCode="0.0">
                  <c:v>#N/A</c:v>
                </c:pt>
                <c:pt idx="204" formatCode="0.0">
                  <c:v>#N/A</c:v>
                </c:pt>
                <c:pt idx="205" formatCode="0.0">
                  <c:v>#N/A</c:v>
                </c:pt>
                <c:pt idx="206" formatCode="0.0">
                  <c:v>#N/A</c:v>
                </c:pt>
                <c:pt idx="207" formatCode="0.0">
                  <c:v>#N/A</c:v>
                </c:pt>
                <c:pt idx="208" formatCode="0.0">
                  <c:v>#N/A</c:v>
                </c:pt>
                <c:pt idx="209" formatCode="0.0">
                  <c:v>#N/A</c:v>
                </c:pt>
                <c:pt idx="210" formatCode="0.0">
                  <c:v>#N/A</c:v>
                </c:pt>
                <c:pt idx="211" formatCode="0.0">
                  <c:v>#N/A</c:v>
                </c:pt>
                <c:pt idx="212" formatCode="0.0">
                  <c:v>#N/A</c:v>
                </c:pt>
                <c:pt idx="213" formatCode="0.0">
                  <c:v>#N/A</c:v>
                </c:pt>
                <c:pt idx="214" formatCode="0.0">
                  <c:v>#N/A</c:v>
                </c:pt>
                <c:pt idx="215" formatCode="0.0">
                  <c:v>#N/A</c:v>
                </c:pt>
                <c:pt idx="216" formatCode="0.0">
                  <c:v>#N/A</c:v>
                </c:pt>
                <c:pt idx="217" formatCode="0.0">
                  <c:v>#N/A</c:v>
                </c:pt>
                <c:pt idx="218" formatCode="0.0">
                  <c:v>#N/A</c:v>
                </c:pt>
                <c:pt idx="219" formatCode="0.0">
                  <c:v>#N/A</c:v>
                </c:pt>
                <c:pt idx="220" formatCode="0.0">
                  <c:v>#N/A</c:v>
                </c:pt>
                <c:pt idx="221" formatCode="0.0">
                  <c:v>#N/A</c:v>
                </c:pt>
                <c:pt idx="222" formatCode="0.0">
                  <c:v>#N/A</c:v>
                </c:pt>
                <c:pt idx="223" formatCode="0.0">
                  <c:v>#N/A</c:v>
                </c:pt>
                <c:pt idx="224" formatCode="0.0">
                  <c:v>#N/A</c:v>
                </c:pt>
                <c:pt idx="225" formatCode="0.0">
                  <c:v>#N/A</c:v>
                </c:pt>
                <c:pt idx="226" formatCode="0.0">
                  <c:v>#N/A</c:v>
                </c:pt>
                <c:pt idx="227" formatCode="0.0">
                  <c:v>#N/A</c:v>
                </c:pt>
                <c:pt idx="228" formatCode="0.0">
                  <c:v>#N/A</c:v>
                </c:pt>
                <c:pt idx="229" formatCode="0.0">
                  <c:v>#N/A</c:v>
                </c:pt>
                <c:pt idx="230" formatCode="0.0">
                  <c:v>#N/A</c:v>
                </c:pt>
                <c:pt idx="231" formatCode="0.0">
                  <c:v>#N/A</c:v>
                </c:pt>
                <c:pt idx="232" formatCode="0.0">
                  <c:v>#N/A</c:v>
                </c:pt>
                <c:pt idx="233" formatCode="0.0">
                  <c:v>#N/A</c:v>
                </c:pt>
                <c:pt idx="234" formatCode="0.0">
                  <c:v>#N/A</c:v>
                </c:pt>
                <c:pt idx="235" formatCode="0.0">
                  <c:v>#N/A</c:v>
                </c:pt>
                <c:pt idx="236" formatCode="0.0">
                  <c:v>#N/A</c:v>
                </c:pt>
                <c:pt idx="237" formatCode="0.0">
                  <c:v>#N/A</c:v>
                </c:pt>
                <c:pt idx="238" formatCode="0.0">
                  <c:v>#N/A</c:v>
                </c:pt>
                <c:pt idx="239" formatCode="0.0">
                  <c:v>#N/A</c:v>
                </c:pt>
                <c:pt idx="240" formatCode="0.0">
                  <c:v>#N/A</c:v>
                </c:pt>
                <c:pt idx="241" formatCode="0.0">
                  <c:v>#N/A</c:v>
                </c:pt>
                <c:pt idx="242" formatCode="0.0">
                  <c:v>#N/A</c:v>
                </c:pt>
                <c:pt idx="243" formatCode="0.0">
                  <c:v>#N/A</c:v>
                </c:pt>
                <c:pt idx="244" formatCode="0.0">
                  <c:v>#N/A</c:v>
                </c:pt>
                <c:pt idx="245" formatCode="0.0">
                  <c:v>#N/A</c:v>
                </c:pt>
                <c:pt idx="246" formatCode="0.0">
                  <c:v>#N/A</c:v>
                </c:pt>
                <c:pt idx="247" formatCode="0.0">
                  <c:v>#N/A</c:v>
                </c:pt>
                <c:pt idx="248" formatCode="0.0">
                  <c:v>#N/A</c:v>
                </c:pt>
                <c:pt idx="249" formatCode="0.0">
                  <c:v>#N/A</c:v>
                </c:pt>
                <c:pt idx="250" formatCode="0.0">
                  <c:v>#N/A</c:v>
                </c:pt>
                <c:pt idx="251" formatCode="0.0">
                  <c:v>#N/A</c:v>
                </c:pt>
                <c:pt idx="252" formatCode="0.0">
                  <c:v>#N/A</c:v>
                </c:pt>
                <c:pt idx="253" formatCode="0.0">
                  <c:v>#N/A</c:v>
                </c:pt>
                <c:pt idx="254" formatCode="0.0">
                  <c:v>#N/A</c:v>
                </c:pt>
                <c:pt idx="255" formatCode="0.0">
                  <c:v>#N/A</c:v>
                </c:pt>
                <c:pt idx="256" formatCode="0.0">
                  <c:v>#N/A</c:v>
                </c:pt>
                <c:pt idx="257" formatCode="0.0">
                  <c:v>#N/A</c:v>
                </c:pt>
                <c:pt idx="258" formatCode="0.0">
                  <c:v>#N/A</c:v>
                </c:pt>
                <c:pt idx="259" formatCode="0.0">
                  <c:v>#N/A</c:v>
                </c:pt>
                <c:pt idx="260" formatCode="0.0">
                  <c:v>#N/A</c:v>
                </c:pt>
                <c:pt idx="261" formatCode="0.0">
                  <c:v>#N/A</c:v>
                </c:pt>
                <c:pt idx="262" formatCode="0.0">
                  <c:v>#N/A</c:v>
                </c:pt>
                <c:pt idx="263" formatCode="0.0">
                  <c:v>#N/A</c:v>
                </c:pt>
                <c:pt idx="264" formatCode="0.0">
                  <c:v>#N/A</c:v>
                </c:pt>
                <c:pt idx="265" formatCode="0.0">
                  <c:v>#N/A</c:v>
                </c:pt>
                <c:pt idx="266" formatCode="0.0">
                  <c:v>#N/A</c:v>
                </c:pt>
                <c:pt idx="267" formatCode="0.0">
                  <c:v>#N/A</c:v>
                </c:pt>
                <c:pt idx="268" formatCode="0.0">
                  <c:v>#N/A</c:v>
                </c:pt>
                <c:pt idx="269" formatCode="0.0">
                  <c:v>#N/A</c:v>
                </c:pt>
                <c:pt idx="270" formatCode="0.0">
                  <c:v>#N/A</c:v>
                </c:pt>
                <c:pt idx="271" formatCode="0.0">
                  <c:v>#N/A</c:v>
                </c:pt>
                <c:pt idx="272" formatCode="0.0">
                  <c:v>#N/A</c:v>
                </c:pt>
                <c:pt idx="273" formatCode="0.0">
                  <c:v>#N/A</c:v>
                </c:pt>
                <c:pt idx="274" formatCode="0.0">
                  <c:v>#N/A</c:v>
                </c:pt>
                <c:pt idx="275" formatCode="0.0">
                  <c:v>#N/A</c:v>
                </c:pt>
                <c:pt idx="276" formatCode="0.0">
                  <c:v>#N/A</c:v>
                </c:pt>
                <c:pt idx="277" formatCode="0.0">
                  <c:v>#N/A</c:v>
                </c:pt>
                <c:pt idx="278" formatCode="0.0">
                  <c:v>#N/A</c:v>
                </c:pt>
                <c:pt idx="279" formatCode="0.0">
                  <c:v>#N/A</c:v>
                </c:pt>
                <c:pt idx="280" formatCode="0.0">
                  <c:v>#N/A</c:v>
                </c:pt>
                <c:pt idx="281" formatCode="0.0">
                  <c:v>#N/A</c:v>
                </c:pt>
                <c:pt idx="282" formatCode="0.0">
                  <c:v>#N/A</c:v>
                </c:pt>
                <c:pt idx="283" formatCode="0.0">
                  <c:v>#N/A</c:v>
                </c:pt>
                <c:pt idx="284" formatCode="0.0">
                  <c:v>#N/A</c:v>
                </c:pt>
                <c:pt idx="285" formatCode="0.0">
                  <c:v>#N/A</c:v>
                </c:pt>
                <c:pt idx="286" formatCode="0.0">
                  <c:v>#N/A</c:v>
                </c:pt>
                <c:pt idx="287" formatCode="0.0">
                  <c:v>#N/A</c:v>
                </c:pt>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pt idx="384" formatCode="0.0">
                  <c:v>#N/A</c:v>
                </c:pt>
                <c:pt idx="385" formatCode="0.0">
                  <c:v>#N/A</c:v>
                </c:pt>
                <c:pt idx="386" formatCode="0.0">
                  <c:v>#N/A</c:v>
                </c:pt>
                <c:pt idx="387" formatCode="0.0">
                  <c:v>#N/A</c:v>
                </c:pt>
                <c:pt idx="388" formatCode="0.0">
                  <c:v>#N/A</c:v>
                </c:pt>
                <c:pt idx="389" formatCode="0.0">
                  <c:v>#N/A</c:v>
                </c:pt>
                <c:pt idx="390" formatCode="0.0">
                  <c:v>#N/A</c:v>
                </c:pt>
                <c:pt idx="391" formatCode="0.0">
                  <c:v>#N/A</c:v>
                </c:pt>
                <c:pt idx="392" formatCode="0.0">
                  <c:v>#N/A</c:v>
                </c:pt>
                <c:pt idx="393" formatCode="0.0">
                  <c:v>#N/A</c:v>
                </c:pt>
                <c:pt idx="394" formatCode="0.0">
                  <c:v>#N/A</c:v>
                </c:pt>
                <c:pt idx="395" formatCode="0.0">
                  <c:v>#N/A</c:v>
                </c:pt>
                <c:pt idx="396" formatCode="0.0">
                  <c:v>#N/A</c:v>
                </c:pt>
                <c:pt idx="397" formatCode="0.0">
                  <c:v>#N/A</c:v>
                </c:pt>
                <c:pt idx="398" formatCode="0.0">
                  <c:v>#N/A</c:v>
                </c:pt>
                <c:pt idx="399" formatCode="0.0">
                  <c:v>#N/A</c:v>
                </c:pt>
                <c:pt idx="400" formatCode="0.0">
                  <c:v>#N/A</c:v>
                </c:pt>
                <c:pt idx="401" formatCode="0.0">
                  <c:v>#N/A</c:v>
                </c:pt>
                <c:pt idx="402" formatCode="0.0">
                  <c:v>#N/A</c:v>
                </c:pt>
                <c:pt idx="403" formatCode="0.0">
                  <c:v>#N/A</c:v>
                </c:pt>
                <c:pt idx="404" formatCode="0.0">
                  <c:v>#N/A</c:v>
                </c:pt>
                <c:pt idx="405" formatCode="0.0">
                  <c:v>#N/A</c:v>
                </c:pt>
                <c:pt idx="406" formatCode="0.0">
                  <c:v>#N/A</c:v>
                </c:pt>
                <c:pt idx="407" formatCode="0.0">
                  <c:v>#N/A</c:v>
                </c:pt>
                <c:pt idx="408" formatCode="0.0">
                  <c:v>#N/A</c:v>
                </c:pt>
                <c:pt idx="409" formatCode="0.0">
                  <c:v>#N/A</c:v>
                </c:pt>
                <c:pt idx="410" formatCode="0.0">
                  <c:v>#N/A</c:v>
                </c:pt>
                <c:pt idx="411" formatCode="0.0">
                  <c:v>#N/A</c:v>
                </c:pt>
                <c:pt idx="412" formatCode="0.0">
                  <c:v>#N/A</c:v>
                </c:pt>
                <c:pt idx="413" formatCode="0.0">
                  <c:v>#N/A</c:v>
                </c:pt>
                <c:pt idx="414" formatCode="0.0">
                  <c:v>#N/A</c:v>
                </c:pt>
                <c:pt idx="415" formatCode="0.0">
                  <c:v>#N/A</c:v>
                </c:pt>
                <c:pt idx="416" formatCode="0.0">
                  <c:v>#N/A</c:v>
                </c:pt>
                <c:pt idx="417" formatCode="0.0">
                  <c:v>#N/A</c:v>
                </c:pt>
                <c:pt idx="418" formatCode="0.0">
                  <c:v>#N/A</c:v>
                </c:pt>
                <c:pt idx="419" formatCode="0.0">
                  <c:v>#N/A</c:v>
                </c:pt>
                <c:pt idx="420" formatCode="0.0">
                  <c:v>#N/A</c:v>
                </c:pt>
                <c:pt idx="421" formatCode="0.0">
                  <c:v>#N/A</c:v>
                </c:pt>
                <c:pt idx="422" formatCode="0.0">
                  <c:v>#N/A</c:v>
                </c:pt>
                <c:pt idx="423" formatCode="0.0">
                  <c:v>#N/A</c:v>
                </c:pt>
                <c:pt idx="424" formatCode="0.0">
                  <c:v>#N/A</c:v>
                </c:pt>
                <c:pt idx="425" formatCode="0.0">
                  <c:v>#N/A</c:v>
                </c:pt>
                <c:pt idx="426" formatCode="0.0">
                  <c:v>#N/A</c:v>
                </c:pt>
                <c:pt idx="427" formatCode="0.0">
                  <c:v>#N/A</c:v>
                </c:pt>
                <c:pt idx="428" formatCode="0.0">
                  <c:v>#N/A</c:v>
                </c:pt>
                <c:pt idx="429" formatCode="0.0">
                  <c:v>#N/A</c:v>
                </c:pt>
                <c:pt idx="430" formatCode="0.0">
                  <c:v>#N/A</c:v>
                </c:pt>
                <c:pt idx="431" formatCode="0.0">
                  <c:v>#N/A</c:v>
                </c:pt>
                <c:pt idx="432" formatCode="0.0">
                  <c:v>#N/A</c:v>
                </c:pt>
                <c:pt idx="433" formatCode="0.0">
                  <c:v>#N/A</c:v>
                </c:pt>
                <c:pt idx="434" formatCode="0.0">
                  <c:v>#N/A</c:v>
                </c:pt>
                <c:pt idx="435" formatCode="0.0">
                  <c:v>#N/A</c:v>
                </c:pt>
                <c:pt idx="436" formatCode="0.0">
                  <c:v>#N/A</c:v>
                </c:pt>
                <c:pt idx="437" formatCode="0.0">
                  <c:v>#N/A</c:v>
                </c:pt>
                <c:pt idx="438" formatCode="0.0">
                  <c:v>#N/A</c:v>
                </c:pt>
                <c:pt idx="439" formatCode="0.0">
                  <c:v>#N/A</c:v>
                </c:pt>
                <c:pt idx="440" formatCode="0.0">
                  <c:v>#N/A</c:v>
                </c:pt>
                <c:pt idx="441" formatCode="0.0">
                  <c:v>#N/A</c:v>
                </c:pt>
                <c:pt idx="442" formatCode="0.0">
                  <c:v>#N/A</c:v>
                </c:pt>
                <c:pt idx="443" formatCode="0.0">
                  <c:v>#N/A</c:v>
                </c:pt>
                <c:pt idx="444" formatCode="0.0">
                  <c:v>#N/A</c:v>
                </c:pt>
                <c:pt idx="445" formatCode="0.0">
                  <c:v>#N/A</c:v>
                </c:pt>
                <c:pt idx="446" formatCode="0.0">
                  <c:v>#N/A</c:v>
                </c:pt>
                <c:pt idx="447" formatCode="0.0">
                  <c:v>#N/A</c:v>
                </c:pt>
                <c:pt idx="448" formatCode="0.0">
                  <c:v>#N/A</c:v>
                </c:pt>
                <c:pt idx="449" formatCode="0.0">
                  <c:v>#N/A</c:v>
                </c:pt>
                <c:pt idx="450" formatCode="0.0">
                  <c:v>#N/A</c:v>
                </c:pt>
                <c:pt idx="451" formatCode="0.0">
                  <c:v>#N/A</c:v>
                </c:pt>
                <c:pt idx="452" formatCode="0.0">
                  <c:v>#N/A</c:v>
                </c:pt>
                <c:pt idx="453" formatCode="0.0">
                  <c:v>#N/A</c:v>
                </c:pt>
                <c:pt idx="454" formatCode="0.0">
                  <c:v>#N/A</c:v>
                </c:pt>
                <c:pt idx="455" formatCode="0.0">
                  <c:v>#N/A</c:v>
                </c:pt>
                <c:pt idx="456" formatCode="0.0">
                  <c:v>#N/A</c:v>
                </c:pt>
                <c:pt idx="457" formatCode="0.0">
                  <c:v>#N/A</c:v>
                </c:pt>
                <c:pt idx="458" formatCode="0.0">
                  <c:v>#N/A</c:v>
                </c:pt>
                <c:pt idx="459" formatCode="0.0">
                  <c:v>#N/A</c:v>
                </c:pt>
                <c:pt idx="460" formatCode="0.0">
                  <c:v>#N/A</c:v>
                </c:pt>
                <c:pt idx="461" formatCode="0.0">
                  <c:v>#N/A</c:v>
                </c:pt>
                <c:pt idx="462" formatCode="0.0">
                  <c:v>#N/A</c:v>
                </c:pt>
                <c:pt idx="463" formatCode="0.0">
                  <c:v>#N/A</c:v>
                </c:pt>
                <c:pt idx="464" formatCode="0.0">
                  <c:v>#N/A</c:v>
                </c:pt>
                <c:pt idx="465" formatCode="0.0">
                  <c:v>#N/A</c:v>
                </c:pt>
                <c:pt idx="466" formatCode="0.0">
                  <c:v>#N/A</c:v>
                </c:pt>
                <c:pt idx="467" formatCode="0.0">
                  <c:v>#N/A</c:v>
                </c:pt>
                <c:pt idx="468" formatCode="0.0">
                  <c:v>#N/A</c:v>
                </c:pt>
                <c:pt idx="469" formatCode="0.0">
                  <c:v>#N/A</c:v>
                </c:pt>
                <c:pt idx="470" formatCode="0.0">
                  <c:v>#N/A</c:v>
                </c:pt>
                <c:pt idx="471" formatCode="0.0">
                  <c:v>#N/A</c:v>
                </c:pt>
                <c:pt idx="472" formatCode="0.0">
                  <c:v>#N/A</c:v>
                </c:pt>
                <c:pt idx="473" formatCode="0.0">
                  <c:v>#N/A</c:v>
                </c:pt>
                <c:pt idx="474" formatCode="0.0">
                  <c:v>#N/A</c:v>
                </c:pt>
                <c:pt idx="475" formatCode="0.0">
                  <c:v>#N/A</c:v>
                </c:pt>
                <c:pt idx="476" formatCode="0.0">
                  <c:v>#N/A</c:v>
                </c:pt>
                <c:pt idx="477" formatCode="0.0">
                  <c:v>#N/A</c:v>
                </c:pt>
                <c:pt idx="478" formatCode="0.0">
                  <c:v>#N/A</c:v>
                </c:pt>
                <c:pt idx="479" formatCode="0.0">
                  <c:v>#N/A</c:v>
                </c:pt>
                <c:pt idx="480" formatCode="0.0">
                  <c:v>#N/A</c:v>
                </c:pt>
                <c:pt idx="481" formatCode="0.0">
                  <c:v>#N/A</c:v>
                </c:pt>
                <c:pt idx="482" formatCode="0.0">
                  <c:v>#N/A</c:v>
                </c:pt>
                <c:pt idx="483" formatCode="0.0">
                  <c:v>#N/A</c:v>
                </c:pt>
                <c:pt idx="484" formatCode="0.0">
                  <c:v>#N/A</c:v>
                </c:pt>
                <c:pt idx="485" formatCode="0.0">
                  <c:v>#N/A</c:v>
                </c:pt>
                <c:pt idx="486" formatCode="0.0">
                  <c:v>#N/A</c:v>
                </c:pt>
                <c:pt idx="487" formatCode="0.0">
                  <c:v>#N/A</c:v>
                </c:pt>
                <c:pt idx="488" formatCode="0.0">
                  <c:v>#N/A</c:v>
                </c:pt>
                <c:pt idx="489" formatCode="0.0">
                  <c:v>#N/A</c:v>
                </c:pt>
                <c:pt idx="490" formatCode="0.0">
                  <c:v>#N/A</c:v>
                </c:pt>
                <c:pt idx="491" formatCode="0.0">
                  <c:v>#N/A</c:v>
                </c:pt>
                <c:pt idx="492" formatCode="0.0">
                  <c:v>#N/A</c:v>
                </c:pt>
                <c:pt idx="493" formatCode="0.0">
                  <c:v>#N/A</c:v>
                </c:pt>
                <c:pt idx="494" formatCode="0.0">
                  <c:v>#N/A</c:v>
                </c:pt>
                <c:pt idx="495" formatCode="0.0">
                  <c:v>#N/A</c:v>
                </c:pt>
                <c:pt idx="496" formatCode="0.0">
                  <c:v>#N/A</c:v>
                </c:pt>
                <c:pt idx="497" formatCode="0.0">
                  <c:v>#N/A</c:v>
                </c:pt>
                <c:pt idx="498" formatCode="0.0">
                  <c:v>#N/A</c:v>
                </c:pt>
                <c:pt idx="499" formatCode="0.0">
                  <c:v>#N/A</c:v>
                </c:pt>
                <c:pt idx="500" formatCode="0.0">
                  <c:v>#N/A</c:v>
                </c:pt>
                <c:pt idx="501" formatCode="0.0">
                  <c:v>#N/A</c:v>
                </c:pt>
                <c:pt idx="502" formatCode="0.0">
                  <c:v>#N/A</c:v>
                </c:pt>
                <c:pt idx="503" formatCode="0.0">
                  <c:v>#N/A</c:v>
                </c:pt>
                <c:pt idx="504" formatCode="0.0">
                  <c:v>#N/A</c:v>
                </c:pt>
                <c:pt idx="505" formatCode="0.0">
                  <c:v>#N/A</c:v>
                </c:pt>
                <c:pt idx="506" formatCode="0.0">
                  <c:v>#N/A</c:v>
                </c:pt>
                <c:pt idx="507" formatCode="0.0">
                  <c:v>#N/A</c:v>
                </c:pt>
                <c:pt idx="508" formatCode="0.0">
                  <c:v>#N/A</c:v>
                </c:pt>
                <c:pt idx="509" formatCode="0.0">
                  <c:v>#N/A</c:v>
                </c:pt>
                <c:pt idx="510" formatCode="0.0">
                  <c:v>#N/A</c:v>
                </c:pt>
                <c:pt idx="511" formatCode="0.0">
                  <c:v>#N/A</c:v>
                </c:pt>
                <c:pt idx="512" formatCode="0.0">
                  <c:v>#N/A</c:v>
                </c:pt>
                <c:pt idx="513" formatCode="0.0">
                  <c:v>#N/A</c:v>
                </c:pt>
                <c:pt idx="514" formatCode="0.0">
                  <c:v>#N/A</c:v>
                </c:pt>
                <c:pt idx="515" formatCode="0.0">
                  <c:v>#N/A</c:v>
                </c:pt>
                <c:pt idx="516" formatCode="0.0">
                  <c:v>#N/A</c:v>
                </c:pt>
                <c:pt idx="517" formatCode="0.0">
                  <c:v>#N/A</c:v>
                </c:pt>
                <c:pt idx="518" formatCode="0.0">
                  <c:v>#N/A</c:v>
                </c:pt>
                <c:pt idx="519" formatCode="0.0">
                  <c:v>#N/A</c:v>
                </c:pt>
                <c:pt idx="520" formatCode="0.0">
                  <c:v>#N/A</c:v>
                </c:pt>
                <c:pt idx="521" formatCode="0.0">
                  <c:v>#N/A</c:v>
                </c:pt>
                <c:pt idx="522" formatCode="0.0">
                  <c:v>#N/A</c:v>
                </c:pt>
                <c:pt idx="523" formatCode="0.0">
                  <c:v>#N/A</c:v>
                </c:pt>
                <c:pt idx="524" formatCode="0.0">
                  <c:v>#N/A</c:v>
                </c:pt>
                <c:pt idx="525" formatCode="0.0">
                  <c:v>#N/A</c:v>
                </c:pt>
                <c:pt idx="526" formatCode="0.0">
                  <c:v>#N/A</c:v>
                </c:pt>
                <c:pt idx="527" formatCode="0.0">
                  <c:v>#N/A</c:v>
                </c:pt>
                <c:pt idx="528" formatCode="0.0">
                  <c:v>#N/A</c:v>
                </c:pt>
                <c:pt idx="529" formatCode="0.0">
                  <c:v>#N/A</c:v>
                </c:pt>
                <c:pt idx="530" formatCode="0.0">
                  <c:v>#N/A</c:v>
                </c:pt>
                <c:pt idx="531" formatCode="0.0">
                  <c:v>#N/A</c:v>
                </c:pt>
                <c:pt idx="532" formatCode="0.0">
                  <c:v>#N/A</c:v>
                </c:pt>
                <c:pt idx="533" formatCode="0.0">
                  <c:v>#N/A</c:v>
                </c:pt>
                <c:pt idx="534" formatCode="0.0">
                  <c:v>#N/A</c:v>
                </c:pt>
                <c:pt idx="535" formatCode="0.0">
                  <c:v>#N/A</c:v>
                </c:pt>
                <c:pt idx="536" formatCode="0.0">
                  <c:v>#N/A</c:v>
                </c:pt>
                <c:pt idx="537" formatCode="0.0">
                  <c:v>#N/A</c:v>
                </c:pt>
                <c:pt idx="538" formatCode="0.0">
                  <c:v>#N/A</c:v>
                </c:pt>
                <c:pt idx="539" formatCode="0.0">
                  <c:v>#N/A</c:v>
                </c:pt>
                <c:pt idx="540" formatCode="0.0">
                  <c:v>#N/A</c:v>
                </c:pt>
                <c:pt idx="541" formatCode="0.0">
                  <c:v>#N/A</c:v>
                </c:pt>
                <c:pt idx="542" formatCode="0.0">
                  <c:v>#N/A</c:v>
                </c:pt>
                <c:pt idx="543" formatCode="0.0">
                  <c:v>#N/A</c:v>
                </c:pt>
                <c:pt idx="544" formatCode="0.0">
                  <c:v>#N/A</c:v>
                </c:pt>
                <c:pt idx="545" formatCode="0.0">
                  <c:v>#N/A</c:v>
                </c:pt>
                <c:pt idx="546" formatCode="0.0">
                  <c:v>#N/A</c:v>
                </c:pt>
                <c:pt idx="547" formatCode="0.0">
                  <c:v>#N/A</c:v>
                </c:pt>
                <c:pt idx="548" formatCode="0.0">
                  <c:v>#N/A</c:v>
                </c:pt>
                <c:pt idx="549" formatCode="0.0">
                  <c:v>#N/A</c:v>
                </c:pt>
                <c:pt idx="550" formatCode="0.0">
                  <c:v>#N/A</c:v>
                </c:pt>
                <c:pt idx="551" formatCode="0.0">
                  <c:v>#N/A</c:v>
                </c:pt>
                <c:pt idx="552" formatCode="0.0">
                  <c:v>#N/A</c:v>
                </c:pt>
                <c:pt idx="553" formatCode="0.0">
                  <c:v>#N/A</c:v>
                </c:pt>
                <c:pt idx="554" formatCode="0.0">
                  <c:v>#N/A</c:v>
                </c:pt>
                <c:pt idx="555" formatCode="0.0">
                  <c:v>#N/A</c:v>
                </c:pt>
                <c:pt idx="556" formatCode="0.0">
                  <c:v>#N/A</c:v>
                </c:pt>
                <c:pt idx="557" formatCode="0.0">
                  <c:v>#N/A</c:v>
                </c:pt>
                <c:pt idx="558" formatCode="0.0">
                  <c:v>#N/A</c:v>
                </c:pt>
                <c:pt idx="559" formatCode="0.0">
                  <c:v>#N/A</c:v>
                </c:pt>
                <c:pt idx="560" formatCode="0.0">
                  <c:v>#N/A</c:v>
                </c:pt>
                <c:pt idx="561" formatCode="0.0">
                  <c:v>#N/A</c:v>
                </c:pt>
                <c:pt idx="562" formatCode="0.0">
                  <c:v>#N/A</c:v>
                </c:pt>
                <c:pt idx="563" formatCode="0.0">
                  <c:v>#N/A</c:v>
                </c:pt>
                <c:pt idx="564" formatCode="0.0">
                  <c:v>#N/A</c:v>
                </c:pt>
                <c:pt idx="565" formatCode="0.0">
                  <c:v>#N/A</c:v>
                </c:pt>
                <c:pt idx="566" formatCode="0.0">
                  <c:v>#N/A</c:v>
                </c:pt>
                <c:pt idx="567" formatCode="0.0">
                  <c:v>#N/A</c:v>
                </c:pt>
                <c:pt idx="568" formatCode="0.0">
                  <c:v>#N/A</c:v>
                </c:pt>
                <c:pt idx="569" formatCode="0.0">
                  <c:v>#N/A</c:v>
                </c:pt>
                <c:pt idx="570" formatCode="0.0">
                  <c:v>#N/A</c:v>
                </c:pt>
                <c:pt idx="571" formatCode="0.0">
                  <c:v>#N/A</c:v>
                </c:pt>
                <c:pt idx="572" formatCode="0.0">
                  <c:v>#N/A</c:v>
                </c:pt>
                <c:pt idx="573" formatCode="0.0">
                  <c:v>#N/A</c:v>
                </c:pt>
                <c:pt idx="574" formatCode="0.0">
                  <c:v>#N/A</c:v>
                </c:pt>
                <c:pt idx="575" formatCode="0.0">
                  <c:v>#N/A</c:v>
                </c:pt>
                <c:pt idx="576" formatCode="0.0">
                  <c:v>#N/A</c:v>
                </c:pt>
                <c:pt idx="577" formatCode="0.0">
                  <c:v>#N/A</c:v>
                </c:pt>
                <c:pt idx="578" formatCode="0.0">
                  <c:v>#N/A</c:v>
                </c:pt>
                <c:pt idx="579" formatCode="0.0">
                  <c:v>#N/A</c:v>
                </c:pt>
                <c:pt idx="580" formatCode="0.0">
                  <c:v>#N/A</c:v>
                </c:pt>
                <c:pt idx="581" formatCode="0.0">
                  <c:v>#N/A</c:v>
                </c:pt>
                <c:pt idx="582" formatCode="0.0">
                  <c:v>#N/A</c:v>
                </c:pt>
                <c:pt idx="583" formatCode="0.0">
                  <c:v>#N/A</c:v>
                </c:pt>
                <c:pt idx="584" formatCode="0.0">
                  <c:v>#N/A</c:v>
                </c:pt>
                <c:pt idx="585" formatCode="0.0">
                  <c:v>#N/A</c:v>
                </c:pt>
                <c:pt idx="586" formatCode="0.0">
                  <c:v>#N/A</c:v>
                </c:pt>
                <c:pt idx="587" formatCode="0.0">
                  <c:v>#N/A</c:v>
                </c:pt>
                <c:pt idx="588" formatCode="0.0">
                  <c:v>#N/A</c:v>
                </c:pt>
                <c:pt idx="589" formatCode="0.0">
                  <c:v>#N/A</c:v>
                </c:pt>
                <c:pt idx="590" formatCode="0.0">
                  <c:v>#N/A</c:v>
                </c:pt>
                <c:pt idx="591" formatCode="0.0">
                  <c:v>#N/A</c:v>
                </c:pt>
                <c:pt idx="592" formatCode="0.0">
                  <c:v>#N/A</c:v>
                </c:pt>
                <c:pt idx="593" formatCode="0.0">
                  <c:v>#N/A</c:v>
                </c:pt>
                <c:pt idx="594" formatCode="0.0">
                  <c:v>#N/A</c:v>
                </c:pt>
                <c:pt idx="595" formatCode="0.0">
                  <c:v>#N/A</c:v>
                </c:pt>
                <c:pt idx="596" formatCode="0.0">
                  <c:v>#N/A</c:v>
                </c:pt>
                <c:pt idx="597" formatCode="0.0">
                  <c:v>#N/A</c:v>
                </c:pt>
                <c:pt idx="598" formatCode="0.0">
                  <c:v>#N/A</c:v>
                </c:pt>
                <c:pt idx="599" formatCode="0.0">
                  <c:v>#N/A</c:v>
                </c:pt>
                <c:pt idx="600" formatCode="0.0">
                  <c:v>#N/A</c:v>
                </c:pt>
                <c:pt idx="601" formatCode="0.0">
                  <c:v>#N/A</c:v>
                </c:pt>
                <c:pt idx="602" formatCode="0.0">
                  <c:v>#N/A</c:v>
                </c:pt>
                <c:pt idx="603" formatCode="0.0">
                  <c:v>#N/A</c:v>
                </c:pt>
                <c:pt idx="604" formatCode="0.0">
                  <c:v>#N/A</c:v>
                </c:pt>
                <c:pt idx="605" formatCode="0.0">
                  <c:v>#N/A</c:v>
                </c:pt>
                <c:pt idx="606" formatCode="0.0">
                  <c:v>#N/A</c:v>
                </c:pt>
                <c:pt idx="607" formatCode="0.0">
                  <c:v>#N/A</c:v>
                </c:pt>
                <c:pt idx="608" formatCode="0.0">
                  <c:v>#N/A</c:v>
                </c:pt>
                <c:pt idx="609" formatCode="0.0">
                  <c:v>#N/A</c:v>
                </c:pt>
                <c:pt idx="610" formatCode="0.0">
                  <c:v>#N/A</c:v>
                </c:pt>
                <c:pt idx="611" formatCode="0.0">
                  <c:v>#N/A</c:v>
                </c:pt>
                <c:pt idx="612" formatCode="0.0">
                  <c:v>#N/A</c:v>
                </c:pt>
                <c:pt idx="613" formatCode="0.0">
                  <c:v>#N/A</c:v>
                </c:pt>
                <c:pt idx="614" formatCode="0.0">
                  <c:v>#N/A</c:v>
                </c:pt>
                <c:pt idx="615" formatCode="0.0">
                  <c:v>#N/A</c:v>
                </c:pt>
                <c:pt idx="616" formatCode="0.0">
                  <c:v>#N/A</c:v>
                </c:pt>
                <c:pt idx="617" formatCode="0.0">
                  <c:v>#N/A</c:v>
                </c:pt>
                <c:pt idx="618" formatCode="0.0">
                  <c:v>#N/A</c:v>
                </c:pt>
                <c:pt idx="619" formatCode="0.0">
                  <c:v>#N/A</c:v>
                </c:pt>
                <c:pt idx="620" formatCode="0.0">
                  <c:v>#N/A</c:v>
                </c:pt>
                <c:pt idx="621" formatCode="0.0">
                  <c:v>#N/A</c:v>
                </c:pt>
                <c:pt idx="622" formatCode="0.0">
                  <c:v>#N/A</c:v>
                </c:pt>
                <c:pt idx="623" formatCode="0.0">
                  <c:v>#N/A</c:v>
                </c:pt>
                <c:pt idx="624" formatCode="0.0">
                  <c:v>#N/A</c:v>
                </c:pt>
                <c:pt idx="625" formatCode="0.0">
                  <c:v>#N/A</c:v>
                </c:pt>
                <c:pt idx="626" formatCode="0.0">
                  <c:v>#N/A</c:v>
                </c:pt>
                <c:pt idx="627" formatCode="0.0">
                  <c:v>#N/A</c:v>
                </c:pt>
                <c:pt idx="628" formatCode="0.0">
                  <c:v>#N/A</c:v>
                </c:pt>
                <c:pt idx="629" formatCode="0.0">
                  <c:v>#N/A</c:v>
                </c:pt>
                <c:pt idx="630" formatCode="0.0">
                  <c:v>#N/A</c:v>
                </c:pt>
                <c:pt idx="631" formatCode="0.0">
                  <c:v>#N/A</c:v>
                </c:pt>
                <c:pt idx="632" formatCode="0.0">
                  <c:v>#N/A</c:v>
                </c:pt>
                <c:pt idx="633" formatCode="0.0">
                  <c:v>#N/A</c:v>
                </c:pt>
                <c:pt idx="634" formatCode="0.0">
                  <c:v>#N/A</c:v>
                </c:pt>
                <c:pt idx="635" formatCode="0.0">
                  <c:v>#N/A</c:v>
                </c:pt>
                <c:pt idx="636" formatCode="0.0">
                  <c:v>#N/A</c:v>
                </c:pt>
                <c:pt idx="637" formatCode="0.0">
                  <c:v>#N/A</c:v>
                </c:pt>
                <c:pt idx="638" formatCode="0.0">
                  <c:v>#N/A</c:v>
                </c:pt>
                <c:pt idx="639" formatCode="0.0">
                  <c:v>#N/A</c:v>
                </c:pt>
                <c:pt idx="640" formatCode="0.0">
                  <c:v>#N/A</c:v>
                </c:pt>
                <c:pt idx="641" formatCode="0.0">
                  <c:v>#N/A</c:v>
                </c:pt>
                <c:pt idx="642" formatCode="0.0">
                  <c:v>#N/A</c:v>
                </c:pt>
                <c:pt idx="643" formatCode="0.0">
                  <c:v>#N/A</c:v>
                </c:pt>
                <c:pt idx="644" formatCode="0.0">
                  <c:v>#N/A</c:v>
                </c:pt>
                <c:pt idx="645" formatCode="0.0">
                  <c:v>#N/A</c:v>
                </c:pt>
                <c:pt idx="646" formatCode="0.0">
                  <c:v>#N/A</c:v>
                </c:pt>
                <c:pt idx="647" formatCode="0.0">
                  <c:v>#N/A</c:v>
                </c:pt>
                <c:pt idx="648" formatCode="0.0">
                  <c:v>#N/A</c:v>
                </c:pt>
                <c:pt idx="649" formatCode="0.0">
                  <c:v>#N/A</c:v>
                </c:pt>
                <c:pt idx="650" formatCode="0.0">
                  <c:v>#N/A</c:v>
                </c:pt>
                <c:pt idx="651" formatCode="0.0">
                  <c:v>#N/A</c:v>
                </c:pt>
                <c:pt idx="652" formatCode="0.0">
                  <c:v>#N/A</c:v>
                </c:pt>
                <c:pt idx="653" formatCode="0.0">
                  <c:v>#N/A</c:v>
                </c:pt>
                <c:pt idx="654" formatCode="0.0">
                  <c:v>#N/A</c:v>
                </c:pt>
                <c:pt idx="655" formatCode="0.0">
                  <c:v>#N/A</c:v>
                </c:pt>
                <c:pt idx="656" formatCode="0.0">
                  <c:v>#N/A</c:v>
                </c:pt>
                <c:pt idx="657" formatCode="0.0">
                  <c:v>#N/A</c:v>
                </c:pt>
                <c:pt idx="658" formatCode="0.0">
                  <c:v>#N/A</c:v>
                </c:pt>
                <c:pt idx="659" formatCode="0.0">
                  <c:v>#N/A</c:v>
                </c:pt>
                <c:pt idx="660" formatCode="0.0">
                  <c:v>#N/A</c:v>
                </c:pt>
                <c:pt idx="661" formatCode="0.0">
                  <c:v>#N/A</c:v>
                </c:pt>
                <c:pt idx="662" formatCode="0.0">
                  <c:v>#N/A</c:v>
                </c:pt>
                <c:pt idx="663" formatCode="0.0">
                  <c:v>#N/A</c:v>
                </c:pt>
                <c:pt idx="664" formatCode="0.0">
                  <c:v>#N/A</c:v>
                </c:pt>
                <c:pt idx="665" formatCode="0.0">
                  <c:v>#N/A</c:v>
                </c:pt>
                <c:pt idx="666" formatCode="0.0">
                  <c:v>#N/A</c:v>
                </c:pt>
                <c:pt idx="667" formatCode="0.0">
                  <c:v>#N/A</c:v>
                </c:pt>
                <c:pt idx="668" formatCode="0.0">
                  <c:v>#N/A</c:v>
                </c:pt>
                <c:pt idx="669" formatCode="0.0">
                  <c:v>#N/A</c:v>
                </c:pt>
                <c:pt idx="670" formatCode="0.0">
                  <c:v>#N/A</c:v>
                </c:pt>
                <c:pt idx="671" formatCode="0.0">
                  <c:v>#N/A</c:v>
                </c:pt>
                <c:pt idx="672" formatCode="0.0">
                  <c:v>#N/A</c:v>
                </c:pt>
                <c:pt idx="673" formatCode="0.0">
                  <c:v>#N/A</c:v>
                </c:pt>
                <c:pt idx="674" formatCode="0.0">
                  <c:v>#N/A</c:v>
                </c:pt>
                <c:pt idx="675" formatCode="0.0">
                  <c:v>#N/A</c:v>
                </c:pt>
                <c:pt idx="676" formatCode="0.0">
                  <c:v>#N/A</c:v>
                </c:pt>
                <c:pt idx="677" formatCode="0.0">
                  <c:v>#N/A</c:v>
                </c:pt>
                <c:pt idx="678" formatCode="0.0">
                  <c:v>#N/A</c:v>
                </c:pt>
                <c:pt idx="679" formatCode="0.0">
                  <c:v>#N/A</c:v>
                </c:pt>
                <c:pt idx="680" formatCode="0.0">
                  <c:v>#N/A</c:v>
                </c:pt>
                <c:pt idx="681" formatCode="0.0">
                  <c:v>#N/A</c:v>
                </c:pt>
                <c:pt idx="682" formatCode="0.0">
                  <c:v>#N/A</c:v>
                </c:pt>
                <c:pt idx="683" formatCode="0.0">
                  <c:v>#N/A</c:v>
                </c:pt>
                <c:pt idx="684" formatCode="0.0">
                  <c:v>#N/A</c:v>
                </c:pt>
                <c:pt idx="685" formatCode="0.0">
                  <c:v>#N/A</c:v>
                </c:pt>
                <c:pt idx="686" formatCode="0.0">
                  <c:v>#N/A</c:v>
                </c:pt>
                <c:pt idx="687" formatCode="0.0">
                  <c:v>#N/A</c:v>
                </c:pt>
                <c:pt idx="688" formatCode="0.0">
                  <c:v>#N/A</c:v>
                </c:pt>
                <c:pt idx="689" formatCode="0.0">
                  <c:v>#N/A</c:v>
                </c:pt>
                <c:pt idx="690" formatCode="0.0">
                  <c:v>#N/A</c:v>
                </c:pt>
                <c:pt idx="691" formatCode="0.0">
                  <c:v>#N/A</c:v>
                </c:pt>
                <c:pt idx="692" formatCode="0.0">
                  <c:v>#N/A</c:v>
                </c:pt>
                <c:pt idx="693" formatCode="0.0">
                  <c:v>#N/A</c:v>
                </c:pt>
                <c:pt idx="694" formatCode="0.0">
                  <c:v>#N/A</c:v>
                </c:pt>
                <c:pt idx="695" formatCode="0.0">
                  <c:v>#N/A</c:v>
                </c:pt>
                <c:pt idx="696" formatCode="0.0">
                  <c:v>#N/A</c:v>
                </c:pt>
                <c:pt idx="697" formatCode="0.0">
                  <c:v>#N/A</c:v>
                </c:pt>
                <c:pt idx="698" formatCode="0.0">
                  <c:v>#N/A</c:v>
                </c:pt>
                <c:pt idx="699" formatCode="0.0">
                  <c:v>#N/A</c:v>
                </c:pt>
                <c:pt idx="700" formatCode="0.0">
                  <c:v>#N/A</c:v>
                </c:pt>
                <c:pt idx="701" formatCode="0.0">
                  <c:v>#N/A</c:v>
                </c:pt>
                <c:pt idx="702" formatCode="0.0">
                  <c:v>#N/A</c:v>
                </c:pt>
                <c:pt idx="703" formatCode="0.0">
                  <c:v>#N/A</c:v>
                </c:pt>
                <c:pt idx="704" formatCode="0.0">
                  <c:v>#N/A</c:v>
                </c:pt>
                <c:pt idx="705" formatCode="0.0">
                  <c:v>#N/A</c:v>
                </c:pt>
                <c:pt idx="706" formatCode="0.0">
                  <c:v>#N/A</c:v>
                </c:pt>
                <c:pt idx="707" formatCode="0.0">
                  <c:v>#N/A</c:v>
                </c:pt>
                <c:pt idx="708" formatCode="0.0">
                  <c:v>#N/A</c:v>
                </c:pt>
                <c:pt idx="709" formatCode="0.0">
                  <c:v>#N/A</c:v>
                </c:pt>
                <c:pt idx="710" formatCode="0.0">
                  <c:v>#N/A</c:v>
                </c:pt>
                <c:pt idx="711" formatCode="0.0">
                  <c:v>#N/A</c:v>
                </c:pt>
                <c:pt idx="712" formatCode="0.0">
                  <c:v>#N/A</c:v>
                </c:pt>
                <c:pt idx="713" formatCode="0.0">
                  <c:v>#N/A</c:v>
                </c:pt>
                <c:pt idx="714" formatCode="0.0">
                  <c:v>#N/A</c:v>
                </c:pt>
                <c:pt idx="715" formatCode="0.0">
                  <c:v>#N/A</c:v>
                </c:pt>
                <c:pt idx="716" formatCode="0.0">
                  <c:v>#N/A</c:v>
                </c:pt>
                <c:pt idx="717" formatCode="0.0">
                  <c:v>#N/A</c:v>
                </c:pt>
                <c:pt idx="718" formatCode="0.0">
                  <c:v>#N/A</c:v>
                </c:pt>
                <c:pt idx="719" formatCode="0.0">
                  <c:v>#N/A</c:v>
                </c:pt>
                <c:pt idx="720" formatCode="0.0">
                  <c:v>#N/A</c:v>
                </c:pt>
                <c:pt idx="721" formatCode="0.0">
                  <c:v>#N/A</c:v>
                </c:pt>
                <c:pt idx="722" formatCode="0.0">
                  <c:v>#N/A</c:v>
                </c:pt>
                <c:pt idx="723" formatCode="0.0">
                  <c:v>#N/A</c:v>
                </c:pt>
                <c:pt idx="724" formatCode="0.0">
                  <c:v>#N/A</c:v>
                </c:pt>
                <c:pt idx="725" formatCode="0.0">
                  <c:v>#N/A</c:v>
                </c:pt>
                <c:pt idx="726" formatCode="0.0">
                  <c:v>#N/A</c:v>
                </c:pt>
                <c:pt idx="727" formatCode="0.0">
                  <c:v>#N/A</c:v>
                </c:pt>
                <c:pt idx="728" formatCode="0.0">
                  <c:v>#N/A</c:v>
                </c:pt>
                <c:pt idx="729" formatCode="0.0">
                  <c:v>#N/A</c:v>
                </c:pt>
                <c:pt idx="730" formatCode="0.0">
                  <c:v>#N/A</c:v>
                </c:pt>
                <c:pt idx="731" formatCode="0.0">
                  <c:v>#N/A</c:v>
                </c:pt>
                <c:pt idx="732" formatCode="0.0">
                  <c:v>#N/A</c:v>
                </c:pt>
                <c:pt idx="733" formatCode="0.0">
                  <c:v>#N/A</c:v>
                </c:pt>
                <c:pt idx="734" formatCode="0.0">
                  <c:v>#N/A</c:v>
                </c:pt>
                <c:pt idx="735" formatCode="0.0">
                  <c:v>#N/A</c:v>
                </c:pt>
                <c:pt idx="736" formatCode="0.0">
                  <c:v>#N/A</c:v>
                </c:pt>
                <c:pt idx="737" formatCode="0.0">
                  <c:v>#N/A</c:v>
                </c:pt>
                <c:pt idx="738" formatCode="0.0">
                  <c:v>#N/A</c:v>
                </c:pt>
                <c:pt idx="739" formatCode="0.0">
                  <c:v>#N/A</c:v>
                </c:pt>
                <c:pt idx="740" formatCode="0.0">
                  <c:v>#N/A</c:v>
                </c:pt>
                <c:pt idx="741" formatCode="0.0">
                  <c:v>#N/A</c:v>
                </c:pt>
                <c:pt idx="742" formatCode="0.0">
                  <c:v>#N/A</c:v>
                </c:pt>
                <c:pt idx="743" formatCode="0.0">
                  <c:v>#N/A</c:v>
                </c:pt>
                <c:pt idx="744" formatCode="0.0">
                  <c:v>#N/A</c:v>
                </c:pt>
                <c:pt idx="745" formatCode="0.0">
                  <c:v>#N/A</c:v>
                </c:pt>
                <c:pt idx="746" formatCode="0.0">
                  <c:v>#N/A</c:v>
                </c:pt>
                <c:pt idx="747" formatCode="0.0">
                  <c:v>#N/A</c:v>
                </c:pt>
                <c:pt idx="748" formatCode="0.0">
                  <c:v>#N/A</c:v>
                </c:pt>
                <c:pt idx="749" formatCode="0.0">
                  <c:v>#N/A</c:v>
                </c:pt>
                <c:pt idx="750" formatCode="0.0">
                  <c:v>#N/A</c:v>
                </c:pt>
                <c:pt idx="751" formatCode="0.0">
                  <c:v>#N/A</c:v>
                </c:pt>
                <c:pt idx="752" formatCode="0.0">
                  <c:v>#N/A</c:v>
                </c:pt>
                <c:pt idx="753" formatCode="0.0">
                  <c:v>#N/A</c:v>
                </c:pt>
                <c:pt idx="754" formatCode="0.0">
                  <c:v>#N/A</c:v>
                </c:pt>
                <c:pt idx="755" formatCode="0.0">
                  <c:v>#N/A</c:v>
                </c:pt>
                <c:pt idx="756" formatCode="0.0">
                  <c:v>#N/A</c:v>
                </c:pt>
                <c:pt idx="757" formatCode="0.0">
                  <c:v>6.2705929290447923E-2</c:v>
                </c:pt>
                <c:pt idx="758" formatCode="0.0">
                  <c:v>9.7699872666703776E-3</c:v>
                </c:pt>
                <c:pt idx="759" formatCode="0.0">
                  <c:v>-1.040755048288073E-2</c:v>
                </c:pt>
                <c:pt idx="760" formatCode="0.0">
                  <c:v>-3.4466234292664884E-2</c:v>
                </c:pt>
                <c:pt idx="761" formatCode="0.0">
                  <c:v>-4.5486004400067455E-2</c:v>
                </c:pt>
                <c:pt idx="762" formatCode="0.0">
                  <c:v>-3.551115626932573E-2</c:v>
                </c:pt>
                <c:pt idx="763" formatCode="0.0">
                  <c:v>-5.9967172558192906E-3</c:v>
                </c:pt>
                <c:pt idx="764" formatCode="0.0">
                  <c:v>-1.074590496819039E-2</c:v>
                </c:pt>
                <c:pt idx="765" formatCode="0.0">
                  <c:v>-2.9463333243266557E-2</c:v>
                </c:pt>
                <c:pt idx="766" formatCode="0.0">
                  <c:v>-3.9472821333404289E-2</c:v>
                </c:pt>
                <c:pt idx="767" formatCode="0.0">
                  <c:v>-1.4708546523942019E-2</c:v>
                </c:pt>
                <c:pt idx="768" formatCode="0.0">
                  <c:v>-6.2259440788573178E-2</c:v>
                </c:pt>
                <c:pt idx="769" formatCode="0.0">
                  <c:v>-7.7225863909227546E-2</c:v>
                </c:pt>
                <c:pt idx="770" formatCode="0.0">
                  <c:v>-6.475667661813056E-2</c:v>
                </c:pt>
                <c:pt idx="771" formatCode="0.0">
                  <c:v>-5.3207044975403239E-2</c:v>
                </c:pt>
                <c:pt idx="772" formatCode="0.0">
                  <c:v>-4.05922496988389E-2</c:v>
                </c:pt>
                <c:pt idx="773" formatCode="0.0">
                  <c:v>-3.9180676459612672E-2</c:v>
                </c:pt>
                <c:pt idx="774" formatCode="0.0">
                  <c:v>-5.519949343646377E-2</c:v>
                </c:pt>
                <c:pt idx="775" formatCode="0.0">
                  <c:v>-7.4691694767755876E-2</c:v>
                </c:pt>
                <c:pt idx="776" formatCode="0.0">
                  <c:v>-5.1265144691484327E-2</c:v>
                </c:pt>
                <c:pt idx="777" formatCode="0.0">
                  <c:v>-3.5755963575844256E-2</c:v>
                </c:pt>
                <c:pt idx="778" formatCode="0.0">
                  <c:v>-9.9053447561333663E-2</c:v>
                </c:pt>
                <c:pt idx="779" formatCode="0.0">
                  <c:v>-0.15495600812157417</c:v>
                </c:pt>
                <c:pt idx="780" formatCode="0.0">
                  <c:v>-0.15572319808251911</c:v>
                </c:pt>
                <c:pt idx="781" formatCode="0.0">
                  <c:v>-0.1000471506869879</c:v>
                </c:pt>
                <c:pt idx="782" formatCode="0.0">
                  <c:v>-4.5050025131430221E-2</c:v>
                </c:pt>
                <c:pt idx="783" formatCode="0.0">
                  <c:v>-3.7882321853255178E-2</c:v>
                </c:pt>
                <c:pt idx="784" formatCode="0.0">
                  <c:v>-5.8077230865219251E-2</c:v>
                </c:pt>
                <c:pt idx="785" formatCode="0.0">
                  <c:v>-8.4716507917084169E-2</c:v>
                </c:pt>
                <c:pt idx="786" formatCode="0.0">
                  <c:v>-9.6217122333596736E-2</c:v>
                </c:pt>
                <c:pt idx="787" formatCode="0.0">
                  <c:v>-9.3868945324498854E-2</c:v>
                </c:pt>
                <c:pt idx="788" formatCode="0.0">
                  <c:v>-0.10131667436238719</c:v>
                </c:pt>
                <c:pt idx="789" formatCode="0.0">
                  <c:v>-0.13727951363001803</c:v>
                </c:pt>
                <c:pt idx="790" formatCode="0.0">
                  <c:v>-0.10837614979616082</c:v>
                </c:pt>
                <c:pt idx="791" formatCode="0.0">
                  <c:v>-8.0907343223524095E-2</c:v>
                </c:pt>
                <c:pt idx="792" formatCode="0.0">
                  <c:v>-1.8811307079007619E-2</c:v>
                </c:pt>
                <c:pt idx="793" formatCode="0.0">
                  <c:v>1.2709160886654858E-2</c:v>
                </c:pt>
                <c:pt idx="794" formatCode="0.0">
                  <c:v>-6.9156562527658144E-2</c:v>
                </c:pt>
                <c:pt idx="795" formatCode="0.0">
                  <c:v>-9.794708865399987E-2</c:v>
                </c:pt>
                <c:pt idx="796" formatCode="0.0">
                  <c:v>-0.10352614036758734</c:v>
                </c:pt>
                <c:pt idx="797" formatCode="0.0">
                  <c:v>-0.12198034743656276</c:v>
                </c:pt>
                <c:pt idx="798" formatCode="0.0">
                  <c:v>-0.11710558460630609</c:v>
                </c:pt>
                <c:pt idx="799" formatCode="0.0">
                  <c:v>-8.8021809502908777E-2</c:v>
                </c:pt>
                <c:pt idx="800" formatCode="0.0">
                  <c:v>-0.12379038907849577</c:v>
                </c:pt>
                <c:pt idx="801" formatCode="0.0">
                  <c:v>-0.10602051138535508</c:v>
                </c:pt>
                <c:pt idx="802" formatCode="0.0">
                  <c:v>-0.13641506894467947</c:v>
                </c:pt>
                <c:pt idx="803" formatCode="0.0">
                  <c:v>-0.11589586360553876</c:v>
                </c:pt>
                <c:pt idx="804" formatCode="0.0">
                  <c:v>-4.8776921748141168E-2</c:v>
                </c:pt>
                <c:pt idx="805" formatCode="0.0">
                  <c:v>-9.6932152259764967E-2</c:v>
                </c:pt>
                <c:pt idx="806" formatCode="0.0">
                  <c:v>-0.11323044128799671</c:v>
                </c:pt>
                <c:pt idx="807" formatCode="0.0">
                  <c:v>-0.12074301504452017</c:v>
                </c:pt>
                <c:pt idx="808" formatCode="0.0">
                  <c:v>-0.14846509608151393</c:v>
                </c:pt>
                <c:pt idx="809" formatCode="0.0">
                  <c:v>-0.12522825511795738</c:v>
                </c:pt>
                <c:pt idx="810" formatCode="0.0">
                  <c:v>-0.12236206087052666</c:v>
                </c:pt>
                <c:pt idx="811" formatCode="0.0">
                  <c:v>-0.16593137660189927</c:v>
                </c:pt>
                <c:pt idx="812" formatCode="0.0">
                  <c:v>-0.19331461507811215</c:v>
                </c:pt>
                <c:pt idx="813" formatCode="0.0">
                  <c:v>-0.18962768958346071</c:v>
                </c:pt>
                <c:pt idx="814" formatCode="0.0">
                  <c:v>-0.17262619905527973</c:v>
                </c:pt>
                <c:pt idx="815" formatCode="0.0">
                  <c:v>-0.13574436200128176</c:v>
                </c:pt>
                <c:pt idx="816" formatCode="0.0">
                  <c:v>-0.12531211858830166</c:v>
                </c:pt>
                <c:pt idx="817" formatCode="0.0">
                  <c:v>-9.5928069450184325E-2</c:v>
                </c:pt>
                <c:pt idx="818" formatCode="0.0">
                  <c:v>-6.2801541981897233E-2</c:v>
                </c:pt>
                <c:pt idx="819" formatCode="0.0">
                  <c:v>-7.0100216249611907E-2</c:v>
                </c:pt>
                <c:pt idx="820" formatCode="0.0">
                  <c:v>-4.9054334718401933E-2</c:v>
                </c:pt>
                <c:pt idx="821" formatCode="0.0">
                  <c:v>-4.4555081375322519E-2</c:v>
                </c:pt>
                <c:pt idx="822" formatCode="0.0">
                  <c:v>-7.0811798631143282E-3</c:v>
                </c:pt>
                <c:pt idx="823" formatCode="0.0">
                  <c:v>-3.8699384968209169E-2</c:v>
                </c:pt>
                <c:pt idx="824" formatCode="0.0">
                  <c:v>-6.0732554750605801E-2</c:v>
                </c:pt>
                <c:pt idx="825" formatCode="0.0">
                  <c:v>-1.8088796933593349E-2</c:v>
                </c:pt>
                <c:pt idx="826" formatCode="0.0">
                  <c:v>3.2142147318469351E-2</c:v>
                </c:pt>
                <c:pt idx="827" formatCode="0.0">
                  <c:v>2.68555034455682E-2</c:v>
                </c:pt>
                <c:pt idx="828" formatCode="0.0">
                  <c:v>6.5736976787965251E-2</c:v>
                </c:pt>
                <c:pt idx="829" formatCode="0.0">
                  <c:v>2.7139815250809936E-2</c:v>
                </c:pt>
                <c:pt idx="830" formatCode="0.0">
                  <c:v>-7.6975387797330267E-3</c:v>
                </c:pt>
                <c:pt idx="831" formatCode="0.0">
                  <c:v>-3.8335021463367557E-2</c:v>
                </c:pt>
                <c:pt idx="832" formatCode="0.0">
                  <c:v>-3.9266848595806904E-2</c:v>
                </c:pt>
                <c:pt idx="833" formatCode="0.0">
                  <c:v>3.0493146696065968E-2</c:v>
                </c:pt>
                <c:pt idx="834" formatCode="0.0">
                  <c:v>7.9900973856710467E-2</c:v>
                </c:pt>
                <c:pt idx="835" formatCode="0.0">
                  <c:v>0.16420693737421715</c:v>
                </c:pt>
                <c:pt idx="836" formatCode="0.0">
                  <c:v>0.12977245354738826</c:v>
                </c:pt>
                <c:pt idx="837" formatCode="0.0">
                  <c:v>6.0090561560771007E-2</c:v>
                </c:pt>
                <c:pt idx="838" formatCode="0.0">
                  <c:v>2.449791698597167E-2</c:v>
                </c:pt>
                <c:pt idx="839" formatCode="0.0">
                  <c:v>1.0922990758887504E-2</c:v>
                </c:pt>
                <c:pt idx="840" formatCode="0.0">
                  <c:v>-4.9059294470851007E-2</c:v>
                </c:pt>
                <c:pt idx="841" formatCode="0.0">
                  <c:v>-5.4281545409002251E-4</c:v>
                </c:pt>
                <c:pt idx="842" formatCode="0.0">
                  <c:v>-3.7244410113523883E-2</c:v>
                </c:pt>
                <c:pt idx="843" formatCode="0.0">
                  <c:v>-0.16618229767140044</c:v>
                </c:pt>
                <c:pt idx="844" formatCode="0.0">
                  <c:v>-0.1999871934208784</c:v>
                </c:pt>
                <c:pt idx="845" formatCode="0.0">
                  <c:v>-0.2079754258934961</c:v>
                </c:pt>
                <c:pt idx="846" formatCode="0.0">
                  <c:v>-0.10053876827647404</c:v>
                </c:pt>
                <c:pt idx="847" formatCode="0.0">
                  <c:v>7.8216268662897367E-2</c:v>
                </c:pt>
                <c:pt idx="848" formatCode="0.0">
                  <c:v>0.20039973443248604</c:v>
                </c:pt>
                <c:pt idx="849" formatCode="0.0">
                  <c:v>0.22446422321669388</c:v>
                </c:pt>
                <c:pt idx="850" formatCode="0.0">
                  <c:v>0.27045738300329558</c:v>
                </c:pt>
                <c:pt idx="851" formatCode="0.0">
                  <c:v>0.33773012174643474</c:v>
                </c:pt>
                <c:pt idx="852" formatCode="0.0">
                  <c:v>0.34259917649025839</c:v>
                </c:pt>
                <c:pt idx="853" formatCode="0.0">
                  <c:v>0.26971736800249119</c:v>
                </c:pt>
                <c:pt idx="854" formatCode="0.0">
                  <c:v>0.34254619328625396</c:v>
                </c:pt>
                <c:pt idx="855" formatCode="0.0">
                  <c:v>0.88996721745245888</c:v>
                </c:pt>
                <c:pt idx="856" formatCode="0.0">
                  <c:v>1.3066843191292941</c:v>
                </c:pt>
                <c:pt idx="857" formatCode="0.0">
                  <c:v>1.7381720827385454</c:v>
                </c:pt>
                <c:pt idx="858" formatCode="0.0">
                  <c:v>1.7016072820398618</c:v>
                </c:pt>
                <c:pt idx="859" formatCode="0.0">
                  <c:v>1.5587695937162553</c:v>
                </c:pt>
                <c:pt idx="860" formatCode="0.0">
                  <c:v>1.477874493483734</c:v>
                </c:pt>
                <c:pt idx="861" formatCode="0.0">
                  <c:v>1.7088197263795548</c:v>
                </c:pt>
                <c:pt idx="862" formatCode="0.0">
                  <c:v>1.9028171801029146</c:v>
                </c:pt>
                <c:pt idx="863" formatCode="0.0">
                  <c:v>2.159187156354724</c:v>
                </c:pt>
                <c:pt idx="864" formatCode="0.0">
                  <c:v>2.3555636316305071</c:v>
                </c:pt>
                <c:pt idx="865" formatCode="0.0">
                  <c:v>2.4816466300876256</c:v>
                </c:pt>
                <c:pt idx="866" formatCode="0.0">
                  <c:v>2.36331560206578</c:v>
                </c:pt>
                <c:pt idx="867" formatCode="0.0">
                  <c:v>1.980099556415305</c:v>
                </c:pt>
                <c:pt idx="868" formatCode="0.0">
                  <c:v>1.7381276664235878</c:v>
                </c:pt>
                <c:pt idx="869" formatCode="0.0">
                  <c:v>1.4817791015172199</c:v>
                </c:pt>
                <c:pt idx="870" formatCode="0.0">
                  <c:v>1.4420555772969061</c:v>
                </c:pt>
                <c:pt idx="871" formatCode="0.0">
                  <c:v>1.4632972327421601</c:v>
                </c:pt>
                <c:pt idx="872" formatCode="0.0">
                  <c:v>1.3706190913731515</c:v>
                </c:pt>
                <c:pt idx="873" formatCode="0.0">
                  <c:v>1.0539167770419411</c:v>
                </c:pt>
                <c:pt idx="874" formatCode="0.0">
                  <c:v>0.76401791426743482</c:v>
                </c:pt>
                <c:pt idx="875" formatCode="0.0">
                  <c:v>0.4659517935965205</c:v>
                </c:pt>
                <c:pt idx="876" formatCode="0.0">
                  <c:v>0.314235730807219</c:v>
                </c:pt>
                <c:pt idx="877" formatCode="0.0">
                  <c:v>0.22363957607909662</c:v>
                </c:pt>
                <c:pt idx="878" formatCode="0.0">
                  <c:v>0.32861650724540764</c:v>
                </c:pt>
                <c:pt idx="879" formatCode="0.0">
                  <c:v>0.4310001154874773</c:v>
                </c:pt>
                <c:pt idx="880" formatCode="0.0">
                  <c:v>0.43221140244640799</c:v>
                </c:pt>
                <c:pt idx="881" formatCode="0.0">
                  <c:v>0.27734818482839718</c:v>
                </c:pt>
                <c:pt idx="882" formatCode="0.0">
                  <c:v>0.16096952250728766</c:v>
                </c:pt>
                <c:pt idx="883" formatCode="0.0">
                  <c:v>4.977955940514403E-2</c:v>
                </c:pt>
                <c:pt idx="884" formatCode="0.0">
                  <c:v>4.6885472520058254E-3</c:v>
                </c:pt>
                <c:pt idx="885" formatCode="0.0">
                  <c:v>1.9940504558796202E-2</c:v>
                </c:pt>
                <c:pt idx="886" formatCode="0.0">
                  <c:v>9.6014423047835213E-3</c:v>
                </c:pt>
                <c:pt idx="887" formatCode="0.0">
                  <c:v>3.7182576200212911E-2</c:v>
                </c:pt>
                <c:pt idx="888" formatCode="0.0">
                  <c:v>-6.1134934075238553E-2</c:v>
                </c:pt>
                <c:pt idx="889" formatCode="0.0">
                  <c:v>-6.336129591087844E-2</c:v>
                </c:pt>
                <c:pt idx="890" formatCode="0.0">
                  <c:v>-0.13883232611208762</c:v>
                </c:pt>
                <c:pt idx="891" formatCode="0.0">
                  <c:v>-0.27130034617745141</c:v>
                </c:pt>
                <c:pt idx="892" formatCode="0.0">
                  <c:v>-0.37351457278678019</c:v>
                </c:pt>
                <c:pt idx="893" formatCode="0.0">
                  <c:v>-0.39141869528080214</c:v>
                </c:pt>
                <c:pt idx="894" formatCode="0.0">
                  <c:v>-0.40115123739688263</c:v>
                </c:pt>
                <c:pt idx="895" formatCode="0.0">
                  <c:v>-0.39172814811728784</c:v>
                </c:pt>
                <c:pt idx="896" formatCode="0.0">
                  <c:v>-0.20146509833015117</c:v>
                </c:pt>
                <c:pt idx="897" formatCode="0.0">
                  <c:v>-0.20956766351441319</c:v>
                </c:pt>
                <c:pt idx="898" formatCode="0.0">
                  <c:v>-0.1207649712457729</c:v>
                </c:pt>
                <c:pt idx="899" formatCode="0.0">
                  <c:v>-0.10077342487393018</c:v>
                </c:pt>
                <c:pt idx="900" formatCode="0.0">
                  <c:v>-2.5227882037533532E-2</c:v>
                </c:pt>
                <c:pt idx="901" formatCode="0.0">
                  <c:v>-2.1896357208360556E-2</c:v>
                </c:pt>
              </c:numCache>
            </c:numRef>
          </c:val>
          <c:extLst>
            <c:ext xmlns:c16="http://schemas.microsoft.com/office/drawing/2014/chart" uri="{C3380CC4-5D6E-409C-BE32-E72D297353CC}">
              <c16:uniqueId val="{00000001-46FE-46EC-85EC-1D00929F30E3}"/>
            </c:ext>
          </c:extLst>
        </c:ser>
        <c:ser>
          <c:idx val="2"/>
          <c:order val="3"/>
          <c:tx>
            <c:strRef>
              <c:f>US!$AC$3</c:f>
              <c:strCache>
                <c:ptCount val="1"/>
                <c:pt idx="0">
                  <c:v>Energía</c:v>
                </c:pt>
              </c:strCache>
            </c:strRef>
          </c:tx>
          <c:spPr>
            <a:solidFill>
              <a:srgbClr val="FF0000"/>
            </a:solidFill>
            <a:ln>
              <a:noFill/>
            </a:ln>
            <a:effectLst/>
          </c:spPr>
          <c:invertIfNegative val="0"/>
          <c:cat>
            <c:numRef>
              <c:f>US!$Y$4:$Y$1000</c:f>
              <c:numCache>
                <c:formatCode>dd\-mm\-yyyy</c:formatCode>
                <c:ptCount val="997"/>
                <c:pt idx="0">
                  <c:v>0</c:v>
                </c:pt>
                <c:pt idx="1">
                  <c:v>18322</c:v>
                </c:pt>
                <c:pt idx="2">
                  <c:v>18353</c:v>
                </c:pt>
                <c:pt idx="3">
                  <c:v>18383</c:v>
                </c:pt>
                <c:pt idx="4">
                  <c:v>18414</c:v>
                </c:pt>
                <c:pt idx="5">
                  <c:v>18444</c:v>
                </c:pt>
                <c:pt idx="6">
                  <c:v>18475</c:v>
                </c:pt>
                <c:pt idx="7">
                  <c:v>18506</c:v>
                </c:pt>
                <c:pt idx="8">
                  <c:v>18536</c:v>
                </c:pt>
                <c:pt idx="9">
                  <c:v>18567</c:v>
                </c:pt>
                <c:pt idx="10">
                  <c:v>18597</c:v>
                </c:pt>
                <c:pt idx="11">
                  <c:v>18628</c:v>
                </c:pt>
                <c:pt idx="12">
                  <c:v>18659</c:v>
                </c:pt>
                <c:pt idx="13">
                  <c:v>18687</c:v>
                </c:pt>
                <c:pt idx="14">
                  <c:v>18718</c:v>
                </c:pt>
                <c:pt idx="15">
                  <c:v>18748</c:v>
                </c:pt>
                <c:pt idx="16">
                  <c:v>18779</c:v>
                </c:pt>
                <c:pt idx="17">
                  <c:v>18809</c:v>
                </c:pt>
                <c:pt idx="18">
                  <c:v>18840</c:v>
                </c:pt>
                <c:pt idx="19">
                  <c:v>18871</c:v>
                </c:pt>
                <c:pt idx="20">
                  <c:v>18901</c:v>
                </c:pt>
                <c:pt idx="21">
                  <c:v>18932</c:v>
                </c:pt>
                <c:pt idx="22">
                  <c:v>18962</c:v>
                </c:pt>
                <c:pt idx="23">
                  <c:v>18993</c:v>
                </c:pt>
                <c:pt idx="24">
                  <c:v>19024</c:v>
                </c:pt>
                <c:pt idx="25">
                  <c:v>19053</c:v>
                </c:pt>
                <c:pt idx="26">
                  <c:v>19084</c:v>
                </c:pt>
                <c:pt idx="27">
                  <c:v>19114</c:v>
                </c:pt>
                <c:pt idx="28">
                  <c:v>19145</c:v>
                </c:pt>
                <c:pt idx="29">
                  <c:v>19175</c:v>
                </c:pt>
                <c:pt idx="30">
                  <c:v>19206</c:v>
                </c:pt>
                <c:pt idx="31">
                  <c:v>19237</c:v>
                </c:pt>
                <c:pt idx="32">
                  <c:v>19267</c:v>
                </c:pt>
                <c:pt idx="33">
                  <c:v>19298</c:v>
                </c:pt>
                <c:pt idx="34">
                  <c:v>19328</c:v>
                </c:pt>
                <c:pt idx="35">
                  <c:v>19359</c:v>
                </c:pt>
                <c:pt idx="36">
                  <c:v>19390</c:v>
                </c:pt>
                <c:pt idx="37">
                  <c:v>19418</c:v>
                </c:pt>
                <c:pt idx="38">
                  <c:v>19449</c:v>
                </c:pt>
                <c:pt idx="39">
                  <c:v>19479</c:v>
                </c:pt>
                <c:pt idx="40">
                  <c:v>19510</c:v>
                </c:pt>
                <c:pt idx="41">
                  <c:v>19540</c:v>
                </c:pt>
                <c:pt idx="42">
                  <c:v>19571</c:v>
                </c:pt>
                <c:pt idx="43">
                  <c:v>19602</c:v>
                </c:pt>
                <c:pt idx="44">
                  <c:v>19632</c:v>
                </c:pt>
                <c:pt idx="45">
                  <c:v>19663</c:v>
                </c:pt>
                <c:pt idx="46">
                  <c:v>19693</c:v>
                </c:pt>
                <c:pt idx="47">
                  <c:v>19724</c:v>
                </c:pt>
                <c:pt idx="48">
                  <c:v>19755</c:v>
                </c:pt>
                <c:pt idx="49">
                  <c:v>19783</c:v>
                </c:pt>
                <c:pt idx="50">
                  <c:v>19814</c:v>
                </c:pt>
                <c:pt idx="51">
                  <c:v>19844</c:v>
                </c:pt>
                <c:pt idx="52">
                  <c:v>19875</c:v>
                </c:pt>
                <c:pt idx="53">
                  <c:v>19905</c:v>
                </c:pt>
                <c:pt idx="54">
                  <c:v>19936</c:v>
                </c:pt>
                <c:pt idx="55">
                  <c:v>19967</c:v>
                </c:pt>
                <c:pt idx="56">
                  <c:v>19997</c:v>
                </c:pt>
                <c:pt idx="57">
                  <c:v>20028</c:v>
                </c:pt>
                <c:pt idx="58">
                  <c:v>20058</c:v>
                </c:pt>
                <c:pt idx="59">
                  <c:v>20089</c:v>
                </c:pt>
                <c:pt idx="60">
                  <c:v>20120</c:v>
                </c:pt>
                <c:pt idx="61">
                  <c:v>20148</c:v>
                </c:pt>
                <c:pt idx="62">
                  <c:v>20179</c:v>
                </c:pt>
                <c:pt idx="63">
                  <c:v>20209</c:v>
                </c:pt>
                <c:pt idx="64">
                  <c:v>20240</c:v>
                </c:pt>
                <c:pt idx="65">
                  <c:v>20270</c:v>
                </c:pt>
                <c:pt idx="66">
                  <c:v>20301</c:v>
                </c:pt>
                <c:pt idx="67">
                  <c:v>20332</c:v>
                </c:pt>
                <c:pt idx="68">
                  <c:v>20362</c:v>
                </c:pt>
                <c:pt idx="69">
                  <c:v>20393</c:v>
                </c:pt>
                <c:pt idx="70">
                  <c:v>20423</c:v>
                </c:pt>
                <c:pt idx="71">
                  <c:v>20454</c:v>
                </c:pt>
                <c:pt idx="72">
                  <c:v>20485</c:v>
                </c:pt>
                <c:pt idx="73">
                  <c:v>20514</c:v>
                </c:pt>
                <c:pt idx="74">
                  <c:v>20545</c:v>
                </c:pt>
                <c:pt idx="75">
                  <c:v>20575</c:v>
                </c:pt>
                <c:pt idx="76">
                  <c:v>20606</c:v>
                </c:pt>
                <c:pt idx="77">
                  <c:v>20636</c:v>
                </c:pt>
                <c:pt idx="78">
                  <c:v>20667</c:v>
                </c:pt>
                <c:pt idx="79">
                  <c:v>20698</c:v>
                </c:pt>
                <c:pt idx="80">
                  <c:v>20728</c:v>
                </c:pt>
                <c:pt idx="81">
                  <c:v>20759</c:v>
                </c:pt>
                <c:pt idx="82">
                  <c:v>20789</c:v>
                </c:pt>
                <c:pt idx="83">
                  <c:v>20820</c:v>
                </c:pt>
                <c:pt idx="84">
                  <c:v>20851</c:v>
                </c:pt>
                <c:pt idx="85">
                  <c:v>20879</c:v>
                </c:pt>
                <c:pt idx="86">
                  <c:v>20910</c:v>
                </c:pt>
                <c:pt idx="87">
                  <c:v>20940</c:v>
                </c:pt>
                <c:pt idx="88">
                  <c:v>20971</c:v>
                </c:pt>
                <c:pt idx="89">
                  <c:v>21001</c:v>
                </c:pt>
                <c:pt idx="90">
                  <c:v>21032</c:v>
                </c:pt>
                <c:pt idx="91">
                  <c:v>21063</c:v>
                </c:pt>
                <c:pt idx="92">
                  <c:v>21093</c:v>
                </c:pt>
                <c:pt idx="93">
                  <c:v>21124</c:v>
                </c:pt>
                <c:pt idx="94">
                  <c:v>21154</c:v>
                </c:pt>
                <c:pt idx="95">
                  <c:v>21185</c:v>
                </c:pt>
                <c:pt idx="96">
                  <c:v>21216</c:v>
                </c:pt>
                <c:pt idx="97">
                  <c:v>21244</c:v>
                </c:pt>
                <c:pt idx="98">
                  <c:v>21275</c:v>
                </c:pt>
                <c:pt idx="99">
                  <c:v>21305</c:v>
                </c:pt>
                <c:pt idx="100">
                  <c:v>21336</c:v>
                </c:pt>
                <c:pt idx="101">
                  <c:v>21366</c:v>
                </c:pt>
                <c:pt idx="102">
                  <c:v>21397</c:v>
                </c:pt>
                <c:pt idx="103">
                  <c:v>21428</c:v>
                </c:pt>
                <c:pt idx="104">
                  <c:v>21458</c:v>
                </c:pt>
                <c:pt idx="105">
                  <c:v>21489</c:v>
                </c:pt>
                <c:pt idx="106">
                  <c:v>21519</c:v>
                </c:pt>
                <c:pt idx="107">
                  <c:v>21550</c:v>
                </c:pt>
                <c:pt idx="108">
                  <c:v>21581</c:v>
                </c:pt>
                <c:pt idx="109">
                  <c:v>21609</c:v>
                </c:pt>
                <c:pt idx="110">
                  <c:v>21640</c:v>
                </c:pt>
                <c:pt idx="111">
                  <c:v>21670</c:v>
                </c:pt>
                <c:pt idx="112">
                  <c:v>21701</c:v>
                </c:pt>
                <c:pt idx="113">
                  <c:v>21731</c:v>
                </c:pt>
                <c:pt idx="114">
                  <c:v>21762</c:v>
                </c:pt>
                <c:pt idx="115">
                  <c:v>21793</c:v>
                </c:pt>
                <c:pt idx="116">
                  <c:v>21823</c:v>
                </c:pt>
                <c:pt idx="117">
                  <c:v>21854</c:v>
                </c:pt>
                <c:pt idx="118">
                  <c:v>21884</c:v>
                </c:pt>
                <c:pt idx="119">
                  <c:v>21915</c:v>
                </c:pt>
                <c:pt idx="120">
                  <c:v>21946</c:v>
                </c:pt>
                <c:pt idx="121">
                  <c:v>21975</c:v>
                </c:pt>
                <c:pt idx="122">
                  <c:v>22006</c:v>
                </c:pt>
                <c:pt idx="123">
                  <c:v>22036</c:v>
                </c:pt>
                <c:pt idx="124">
                  <c:v>22067</c:v>
                </c:pt>
                <c:pt idx="125">
                  <c:v>22097</c:v>
                </c:pt>
                <c:pt idx="126">
                  <c:v>22128</c:v>
                </c:pt>
                <c:pt idx="127">
                  <c:v>22159</c:v>
                </c:pt>
                <c:pt idx="128">
                  <c:v>22189</c:v>
                </c:pt>
                <c:pt idx="129">
                  <c:v>22220</c:v>
                </c:pt>
                <c:pt idx="130">
                  <c:v>22250</c:v>
                </c:pt>
                <c:pt idx="131">
                  <c:v>22281</c:v>
                </c:pt>
                <c:pt idx="132">
                  <c:v>22312</c:v>
                </c:pt>
                <c:pt idx="133">
                  <c:v>22340</c:v>
                </c:pt>
                <c:pt idx="134">
                  <c:v>22371</c:v>
                </c:pt>
                <c:pt idx="135">
                  <c:v>22401</c:v>
                </c:pt>
                <c:pt idx="136">
                  <c:v>22432</c:v>
                </c:pt>
                <c:pt idx="137">
                  <c:v>22462</c:v>
                </c:pt>
                <c:pt idx="138">
                  <c:v>22493</c:v>
                </c:pt>
                <c:pt idx="139">
                  <c:v>22524</c:v>
                </c:pt>
                <c:pt idx="140">
                  <c:v>22554</c:v>
                </c:pt>
                <c:pt idx="141">
                  <c:v>22585</c:v>
                </c:pt>
                <c:pt idx="142">
                  <c:v>22615</c:v>
                </c:pt>
                <c:pt idx="143">
                  <c:v>22646</c:v>
                </c:pt>
                <c:pt idx="144">
                  <c:v>22677</c:v>
                </c:pt>
                <c:pt idx="145">
                  <c:v>22705</c:v>
                </c:pt>
                <c:pt idx="146">
                  <c:v>22736</c:v>
                </c:pt>
                <c:pt idx="147">
                  <c:v>22766</c:v>
                </c:pt>
                <c:pt idx="148">
                  <c:v>22797</c:v>
                </c:pt>
                <c:pt idx="149">
                  <c:v>22827</c:v>
                </c:pt>
                <c:pt idx="150">
                  <c:v>22858</c:v>
                </c:pt>
                <c:pt idx="151">
                  <c:v>22889</c:v>
                </c:pt>
                <c:pt idx="152">
                  <c:v>22919</c:v>
                </c:pt>
                <c:pt idx="153">
                  <c:v>22950</c:v>
                </c:pt>
                <c:pt idx="154">
                  <c:v>22980</c:v>
                </c:pt>
                <c:pt idx="155">
                  <c:v>23011</c:v>
                </c:pt>
                <c:pt idx="156">
                  <c:v>23042</c:v>
                </c:pt>
                <c:pt idx="157">
                  <c:v>23070</c:v>
                </c:pt>
                <c:pt idx="158">
                  <c:v>23101</c:v>
                </c:pt>
                <c:pt idx="159">
                  <c:v>23131</c:v>
                </c:pt>
                <c:pt idx="160">
                  <c:v>23162</c:v>
                </c:pt>
                <c:pt idx="161">
                  <c:v>23192</c:v>
                </c:pt>
                <c:pt idx="162">
                  <c:v>23223</c:v>
                </c:pt>
                <c:pt idx="163">
                  <c:v>23254</c:v>
                </c:pt>
                <c:pt idx="164">
                  <c:v>23284</c:v>
                </c:pt>
                <c:pt idx="165">
                  <c:v>23315</c:v>
                </c:pt>
                <c:pt idx="166">
                  <c:v>23345</c:v>
                </c:pt>
                <c:pt idx="167">
                  <c:v>23376</c:v>
                </c:pt>
                <c:pt idx="168">
                  <c:v>23407</c:v>
                </c:pt>
                <c:pt idx="169">
                  <c:v>23436</c:v>
                </c:pt>
                <c:pt idx="170">
                  <c:v>23467</c:v>
                </c:pt>
                <c:pt idx="171">
                  <c:v>23497</c:v>
                </c:pt>
                <c:pt idx="172">
                  <c:v>23528</c:v>
                </c:pt>
                <c:pt idx="173">
                  <c:v>23558</c:v>
                </c:pt>
                <c:pt idx="174">
                  <c:v>23589</c:v>
                </c:pt>
                <c:pt idx="175">
                  <c:v>23620</c:v>
                </c:pt>
                <c:pt idx="176">
                  <c:v>23650</c:v>
                </c:pt>
                <c:pt idx="177">
                  <c:v>23681</c:v>
                </c:pt>
                <c:pt idx="178">
                  <c:v>23711</c:v>
                </c:pt>
                <c:pt idx="179">
                  <c:v>23742</c:v>
                </c:pt>
                <c:pt idx="180">
                  <c:v>23773</c:v>
                </c:pt>
                <c:pt idx="181">
                  <c:v>23801</c:v>
                </c:pt>
                <c:pt idx="182">
                  <c:v>23832</c:v>
                </c:pt>
                <c:pt idx="183">
                  <c:v>23862</c:v>
                </c:pt>
                <c:pt idx="184">
                  <c:v>23893</c:v>
                </c:pt>
                <c:pt idx="185">
                  <c:v>23923</c:v>
                </c:pt>
                <c:pt idx="186">
                  <c:v>23954</c:v>
                </c:pt>
                <c:pt idx="187">
                  <c:v>23985</c:v>
                </c:pt>
                <c:pt idx="188">
                  <c:v>24015</c:v>
                </c:pt>
                <c:pt idx="189">
                  <c:v>24046</c:v>
                </c:pt>
                <c:pt idx="190">
                  <c:v>24076</c:v>
                </c:pt>
                <c:pt idx="191">
                  <c:v>24107</c:v>
                </c:pt>
                <c:pt idx="192">
                  <c:v>24138</c:v>
                </c:pt>
                <c:pt idx="193">
                  <c:v>24166</c:v>
                </c:pt>
                <c:pt idx="194">
                  <c:v>24197</c:v>
                </c:pt>
                <c:pt idx="195">
                  <c:v>24227</c:v>
                </c:pt>
                <c:pt idx="196">
                  <c:v>24258</c:v>
                </c:pt>
                <c:pt idx="197">
                  <c:v>24288</c:v>
                </c:pt>
                <c:pt idx="198">
                  <c:v>24319</c:v>
                </c:pt>
                <c:pt idx="199">
                  <c:v>24350</c:v>
                </c:pt>
                <c:pt idx="200">
                  <c:v>24380</c:v>
                </c:pt>
                <c:pt idx="201">
                  <c:v>24411</c:v>
                </c:pt>
                <c:pt idx="202">
                  <c:v>24441</c:v>
                </c:pt>
                <c:pt idx="203">
                  <c:v>24472</c:v>
                </c:pt>
                <c:pt idx="204">
                  <c:v>24503</c:v>
                </c:pt>
                <c:pt idx="205">
                  <c:v>24531</c:v>
                </c:pt>
                <c:pt idx="206">
                  <c:v>24562</c:v>
                </c:pt>
                <c:pt idx="207">
                  <c:v>24592</c:v>
                </c:pt>
                <c:pt idx="208">
                  <c:v>24623</c:v>
                </c:pt>
                <c:pt idx="209">
                  <c:v>24653</c:v>
                </c:pt>
                <c:pt idx="210">
                  <c:v>24684</c:v>
                </c:pt>
                <c:pt idx="211">
                  <c:v>24715</c:v>
                </c:pt>
                <c:pt idx="212">
                  <c:v>24745</c:v>
                </c:pt>
                <c:pt idx="213">
                  <c:v>24776</c:v>
                </c:pt>
                <c:pt idx="214">
                  <c:v>24806</c:v>
                </c:pt>
                <c:pt idx="215">
                  <c:v>24837</c:v>
                </c:pt>
                <c:pt idx="216">
                  <c:v>24868</c:v>
                </c:pt>
                <c:pt idx="217">
                  <c:v>24897</c:v>
                </c:pt>
                <c:pt idx="218">
                  <c:v>24928</c:v>
                </c:pt>
                <c:pt idx="219">
                  <c:v>24958</c:v>
                </c:pt>
                <c:pt idx="220">
                  <c:v>24989</c:v>
                </c:pt>
                <c:pt idx="221">
                  <c:v>25019</c:v>
                </c:pt>
                <c:pt idx="222">
                  <c:v>25050</c:v>
                </c:pt>
                <c:pt idx="223">
                  <c:v>25081</c:v>
                </c:pt>
                <c:pt idx="224">
                  <c:v>25111</c:v>
                </c:pt>
                <c:pt idx="225">
                  <c:v>25142</c:v>
                </c:pt>
                <c:pt idx="226">
                  <c:v>25172</c:v>
                </c:pt>
                <c:pt idx="227">
                  <c:v>25203</c:v>
                </c:pt>
                <c:pt idx="228">
                  <c:v>25234</c:v>
                </c:pt>
                <c:pt idx="229">
                  <c:v>25262</c:v>
                </c:pt>
                <c:pt idx="230">
                  <c:v>25293</c:v>
                </c:pt>
                <c:pt idx="231">
                  <c:v>25323</c:v>
                </c:pt>
                <c:pt idx="232">
                  <c:v>25354</c:v>
                </c:pt>
                <c:pt idx="233">
                  <c:v>25384</c:v>
                </c:pt>
                <c:pt idx="234">
                  <c:v>25415</c:v>
                </c:pt>
                <c:pt idx="235">
                  <c:v>25446</c:v>
                </c:pt>
                <c:pt idx="236">
                  <c:v>25476</c:v>
                </c:pt>
                <c:pt idx="237">
                  <c:v>25507</c:v>
                </c:pt>
                <c:pt idx="238">
                  <c:v>25537</c:v>
                </c:pt>
                <c:pt idx="239">
                  <c:v>25568</c:v>
                </c:pt>
                <c:pt idx="240">
                  <c:v>25599</c:v>
                </c:pt>
                <c:pt idx="241">
                  <c:v>25627</c:v>
                </c:pt>
                <c:pt idx="242">
                  <c:v>25658</c:v>
                </c:pt>
                <c:pt idx="243">
                  <c:v>25688</c:v>
                </c:pt>
                <c:pt idx="244">
                  <c:v>25719</c:v>
                </c:pt>
                <c:pt idx="245">
                  <c:v>25749</c:v>
                </c:pt>
                <c:pt idx="246">
                  <c:v>25780</c:v>
                </c:pt>
                <c:pt idx="247">
                  <c:v>25811</c:v>
                </c:pt>
                <c:pt idx="248">
                  <c:v>25841</c:v>
                </c:pt>
                <c:pt idx="249">
                  <c:v>25872</c:v>
                </c:pt>
                <c:pt idx="250">
                  <c:v>25902</c:v>
                </c:pt>
                <c:pt idx="251">
                  <c:v>25933</c:v>
                </c:pt>
                <c:pt idx="252">
                  <c:v>25964</c:v>
                </c:pt>
                <c:pt idx="253">
                  <c:v>25992</c:v>
                </c:pt>
                <c:pt idx="254">
                  <c:v>26023</c:v>
                </c:pt>
                <c:pt idx="255">
                  <c:v>26053</c:v>
                </c:pt>
                <c:pt idx="256">
                  <c:v>26084</c:v>
                </c:pt>
                <c:pt idx="257">
                  <c:v>26114</c:v>
                </c:pt>
                <c:pt idx="258">
                  <c:v>26145</c:v>
                </c:pt>
                <c:pt idx="259">
                  <c:v>26176</c:v>
                </c:pt>
                <c:pt idx="260">
                  <c:v>26206</c:v>
                </c:pt>
                <c:pt idx="261">
                  <c:v>26237</c:v>
                </c:pt>
                <c:pt idx="262">
                  <c:v>26267</c:v>
                </c:pt>
                <c:pt idx="263">
                  <c:v>26298</c:v>
                </c:pt>
                <c:pt idx="264">
                  <c:v>26329</c:v>
                </c:pt>
                <c:pt idx="265">
                  <c:v>26358</c:v>
                </c:pt>
                <c:pt idx="266">
                  <c:v>26389</c:v>
                </c:pt>
                <c:pt idx="267">
                  <c:v>26419</c:v>
                </c:pt>
                <c:pt idx="268">
                  <c:v>26450</c:v>
                </c:pt>
                <c:pt idx="269">
                  <c:v>26480</c:v>
                </c:pt>
                <c:pt idx="270">
                  <c:v>26511</c:v>
                </c:pt>
                <c:pt idx="271">
                  <c:v>26542</c:v>
                </c:pt>
                <c:pt idx="272">
                  <c:v>26572</c:v>
                </c:pt>
                <c:pt idx="273">
                  <c:v>26603</c:v>
                </c:pt>
                <c:pt idx="274">
                  <c:v>26633</c:v>
                </c:pt>
                <c:pt idx="275">
                  <c:v>26664</c:v>
                </c:pt>
                <c:pt idx="276">
                  <c:v>26695</c:v>
                </c:pt>
                <c:pt idx="277">
                  <c:v>26723</c:v>
                </c:pt>
                <c:pt idx="278">
                  <c:v>26754</c:v>
                </c:pt>
                <c:pt idx="279">
                  <c:v>26784</c:v>
                </c:pt>
                <c:pt idx="280">
                  <c:v>26815</c:v>
                </c:pt>
                <c:pt idx="281">
                  <c:v>26845</c:v>
                </c:pt>
                <c:pt idx="282">
                  <c:v>26876</c:v>
                </c:pt>
                <c:pt idx="283">
                  <c:v>26907</c:v>
                </c:pt>
                <c:pt idx="284">
                  <c:v>26937</c:v>
                </c:pt>
                <c:pt idx="285">
                  <c:v>26968</c:v>
                </c:pt>
                <c:pt idx="286">
                  <c:v>26998</c:v>
                </c:pt>
                <c:pt idx="287">
                  <c:v>27029</c:v>
                </c:pt>
                <c:pt idx="288">
                  <c:v>27060</c:v>
                </c:pt>
                <c:pt idx="289">
                  <c:v>27088</c:v>
                </c:pt>
                <c:pt idx="290">
                  <c:v>27119</c:v>
                </c:pt>
                <c:pt idx="291">
                  <c:v>27149</c:v>
                </c:pt>
                <c:pt idx="292">
                  <c:v>27180</c:v>
                </c:pt>
                <c:pt idx="293">
                  <c:v>27210</c:v>
                </c:pt>
                <c:pt idx="294">
                  <c:v>27241</c:v>
                </c:pt>
                <c:pt idx="295">
                  <c:v>27272</c:v>
                </c:pt>
                <c:pt idx="296">
                  <c:v>27302</c:v>
                </c:pt>
                <c:pt idx="297">
                  <c:v>27333</c:v>
                </c:pt>
                <c:pt idx="298">
                  <c:v>27363</c:v>
                </c:pt>
                <c:pt idx="299">
                  <c:v>27394</c:v>
                </c:pt>
                <c:pt idx="300">
                  <c:v>27425</c:v>
                </c:pt>
                <c:pt idx="301">
                  <c:v>27453</c:v>
                </c:pt>
                <c:pt idx="302">
                  <c:v>27484</c:v>
                </c:pt>
                <c:pt idx="303">
                  <c:v>27514</c:v>
                </c:pt>
                <c:pt idx="304">
                  <c:v>27545</c:v>
                </c:pt>
                <c:pt idx="305">
                  <c:v>27575</c:v>
                </c:pt>
                <c:pt idx="306">
                  <c:v>27606</c:v>
                </c:pt>
                <c:pt idx="307">
                  <c:v>27637</c:v>
                </c:pt>
                <c:pt idx="308">
                  <c:v>27667</c:v>
                </c:pt>
                <c:pt idx="309">
                  <c:v>27698</c:v>
                </c:pt>
                <c:pt idx="310">
                  <c:v>27728</c:v>
                </c:pt>
                <c:pt idx="311">
                  <c:v>27759</c:v>
                </c:pt>
                <c:pt idx="312">
                  <c:v>27790</c:v>
                </c:pt>
                <c:pt idx="313">
                  <c:v>27819</c:v>
                </c:pt>
                <c:pt idx="314">
                  <c:v>27850</c:v>
                </c:pt>
                <c:pt idx="315">
                  <c:v>27880</c:v>
                </c:pt>
                <c:pt idx="316">
                  <c:v>27911</c:v>
                </c:pt>
                <c:pt idx="317">
                  <c:v>27941</c:v>
                </c:pt>
                <c:pt idx="318">
                  <c:v>27972</c:v>
                </c:pt>
                <c:pt idx="319">
                  <c:v>28003</c:v>
                </c:pt>
                <c:pt idx="320">
                  <c:v>28033</c:v>
                </c:pt>
                <c:pt idx="321">
                  <c:v>28064</c:v>
                </c:pt>
                <c:pt idx="322">
                  <c:v>28094</c:v>
                </c:pt>
                <c:pt idx="323">
                  <c:v>28125</c:v>
                </c:pt>
                <c:pt idx="324">
                  <c:v>28156</c:v>
                </c:pt>
                <c:pt idx="325">
                  <c:v>28184</c:v>
                </c:pt>
                <c:pt idx="326">
                  <c:v>28215</c:v>
                </c:pt>
                <c:pt idx="327">
                  <c:v>28245</c:v>
                </c:pt>
                <c:pt idx="328">
                  <c:v>28276</c:v>
                </c:pt>
                <c:pt idx="329">
                  <c:v>28306</c:v>
                </c:pt>
                <c:pt idx="330">
                  <c:v>28337</c:v>
                </c:pt>
                <c:pt idx="331">
                  <c:v>28368</c:v>
                </c:pt>
                <c:pt idx="332">
                  <c:v>28398</c:v>
                </c:pt>
                <c:pt idx="333">
                  <c:v>28429</c:v>
                </c:pt>
                <c:pt idx="334">
                  <c:v>28459</c:v>
                </c:pt>
                <c:pt idx="335">
                  <c:v>28490</c:v>
                </c:pt>
                <c:pt idx="336">
                  <c:v>28521</c:v>
                </c:pt>
                <c:pt idx="337">
                  <c:v>28549</c:v>
                </c:pt>
                <c:pt idx="338">
                  <c:v>28580</c:v>
                </c:pt>
                <c:pt idx="339">
                  <c:v>28610</c:v>
                </c:pt>
                <c:pt idx="340">
                  <c:v>28641</c:v>
                </c:pt>
                <c:pt idx="341">
                  <c:v>28671</c:v>
                </c:pt>
                <c:pt idx="342">
                  <c:v>28702</c:v>
                </c:pt>
                <c:pt idx="343">
                  <c:v>28733</c:v>
                </c:pt>
                <c:pt idx="344">
                  <c:v>28763</c:v>
                </c:pt>
                <c:pt idx="345">
                  <c:v>28794</c:v>
                </c:pt>
                <c:pt idx="346">
                  <c:v>28824</c:v>
                </c:pt>
                <c:pt idx="347">
                  <c:v>28855</c:v>
                </c:pt>
                <c:pt idx="348">
                  <c:v>28886</c:v>
                </c:pt>
                <c:pt idx="349">
                  <c:v>28914</c:v>
                </c:pt>
                <c:pt idx="350">
                  <c:v>28945</c:v>
                </c:pt>
                <c:pt idx="351">
                  <c:v>28975</c:v>
                </c:pt>
                <c:pt idx="352">
                  <c:v>29006</c:v>
                </c:pt>
                <c:pt idx="353">
                  <c:v>29036</c:v>
                </c:pt>
                <c:pt idx="354">
                  <c:v>29067</c:v>
                </c:pt>
                <c:pt idx="355">
                  <c:v>29098</c:v>
                </c:pt>
                <c:pt idx="356">
                  <c:v>29128</c:v>
                </c:pt>
                <c:pt idx="357">
                  <c:v>29159</c:v>
                </c:pt>
                <c:pt idx="358">
                  <c:v>29189</c:v>
                </c:pt>
                <c:pt idx="359">
                  <c:v>29220</c:v>
                </c:pt>
                <c:pt idx="360">
                  <c:v>29251</c:v>
                </c:pt>
                <c:pt idx="361">
                  <c:v>29280</c:v>
                </c:pt>
                <c:pt idx="362">
                  <c:v>29311</c:v>
                </c:pt>
                <c:pt idx="363">
                  <c:v>29341</c:v>
                </c:pt>
                <c:pt idx="364">
                  <c:v>29372</c:v>
                </c:pt>
                <c:pt idx="365">
                  <c:v>29402</c:v>
                </c:pt>
                <c:pt idx="366">
                  <c:v>29433</c:v>
                </c:pt>
                <c:pt idx="367">
                  <c:v>29464</c:v>
                </c:pt>
                <c:pt idx="368">
                  <c:v>29494</c:v>
                </c:pt>
                <c:pt idx="369">
                  <c:v>29525</c:v>
                </c:pt>
                <c:pt idx="370">
                  <c:v>29555</c:v>
                </c:pt>
                <c:pt idx="371">
                  <c:v>29586</c:v>
                </c:pt>
                <c:pt idx="372">
                  <c:v>29617</c:v>
                </c:pt>
                <c:pt idx="373">
                  <c:v>29645</c:v>
                </c:pt>
                <c:pt idx="374">
                  <c:v>29676</c:v>
                </c:pt>
                <c:pt idx="375">
                  <c:v>29706</c:v>
                </c:pt>
                <c:pt idx="376">
                  <c:v>29737</c:v>
                </c:pt>
                <c:pt idx="377">
                  <c:v>29767</c:v>
                </c:pt>
                <c:pt idx="378">
                  <c:v>29798</c:v>
                </c:pt>
                <c:pt idx="379">
                  <c:v>29829</c:v>
                </c:pt>
                <c:pt idx="380">
                  <c:v>29859</c:v>
                </c:pt>
                <c:pt idx="381">
                  <c:v>29890</c:v>
                </c:pt>
                <c:pt idx="382">
                  <c:v>29920</c:v>
                </c:pt>
                <c:pt idx="383">
                  <c:v>29951</c:v>
                </c:pt>
                <c:pt idx="384">
                  <c:v>29982</c:v>
                </c:pt>
                <c:pt idx="385">
                  <c:v>30010</c:v>
                </c:pt>
                <c:pt idx="386">
                  <c:v>30041</c:v>
                </c:pt>
                <c:pt idx="387">
                  <c:v>30071</c:v>
                </c:pt>
                <c:pt idx="388">
                  <c:v>30102</c:v>
                </c:pt>
                <c:pt idx="389">
                  <c:v>30132</c:v>
                </c:pt>
                <c:pt idx="390">
                  <c:v>30163</c:v>
                </c:pt>
                <c:pt idx="391">
                  <c:v>30194</c:v>
                </c:pt>
                <c:pt idx="392">
                  <c:v>30224</c:v>
                </c:pt>
                <c:pt idx="393">
                  <c:v>30255</c:v>
                </c:pt>
                <c:pt idx="394">
                  <c:v>30285</c:v>
                </c:pt>
                <c:pt idx="395">
                  <c:v>30316</c:v>
                </c:pt>
                <c:pt idx="396">
                  <c:v>30347</c:v>
                </c:pt>
                <c:pt idx="397">
                  <c:v>30375</c:v>
                </c:pt>
                <c:pt idx="398">
                  <c:v>30406</c:v>
                </c:pt>
                <c:pt idx="399">
                  <c:v>30436</c:v>
                </c:pt>
                <c:pt idx="400">
                  <c:v>30467</c:v>
                </c:pt>
                <c:pt idx="401">
                  <c:v>30497</c:v>
                </c:pt>
                <c:pt idx="402">
                  <c:v>30528</c:v>
                </c:pt>
                <c:pt idx="403">
                  <c:v>30559</c:v>
                </c:pt>
                <c:pt idx="404">
                  <c:v>30589</c:v>
                </c:pt>
                <c:pt idx="405">
                  <c:v>30620</c:v>
                </c:pt>
                <c:pt idx="406">
                  <c:v>30650</c:v>
                </c:pt>
                <c:pt idx="407">
                  <c:v>30681</c:v>
                </c:pt>
                <c:pt idx="408">
                  <c:v>30712</c:v>
                </c:pt>
                <c:pt idx="409">
                  <c:v>30741</c:v>
                </c:pt>
                <c:pt idx="410">
                  <c:v>30772</c:v>
                </c:pt>
                <c:pt idx="411">
                  <c:v>30802</c:v>
                </c:pt>
                <c:pt idx="412">
                  <c:v>30833</c:v>
                </c:pt>
                <c:pt idx="413">
                  <c:v>30863</c:v>
                </c:pt>
                <c:pt idx="414">
                  <c:v>30894</c:v>
                </c:pt>
                <c:pt idx="415">
                  <c:v>30925</c:v>
                </c:pt>
                <c:pt idx="416">
                  <c:v>30955</c:v>
                </c:pt>
                <c:pt idx="417">
                  <c:v>30986</c:v>
                </c:pt>
                <c:pt idx="418">
                  <c:v>31016</c:v>
                </c:pt>
                <c:pt idx="419">
                  <c:v>31047</c:v>
                </c:pt>
                <c:pt idx="420">
                  <c:v>31078</c:v>
                </c:pt>
                <c:pt idx="421">
                  <c:v>31106</c:v>
                </c:pt>
                <c:pt idx="422">
                  <c:v>31137</c:v>
                </c:pt>
                <c:pt idx="423">
                  <c:v>31167</c:v>
                </c:pt>
                <c:pt idx="424">
                  <c:v>31198</c:v>
                </c:pt>
                <c:pt idx="425">
                  <c:v>31228</c:v>
                </c:pt>
                <c:pt idx="426">
                  <c:v>31259</c:v>
                </c:pt>
                <c:pt idx="427">
                  <c:v>31290</c:v>
                </c:pt>
                <c:pt idx="428">
                  <c:v>31320</c:v>
                </c:pt>
                <c:pt idx="429">
                  <c:v>31351</c:v>
                </c:pt>
                <c:pt idx="430">
                  <c:v>31381</c:v>
                </c:pt>
                <c:pt idx="431">
                  <c:v>31412</c:v>
                </c:pt>
                <c:pt idx="432">
                  <c:v>31443</c:v>
                </c:pt>
                <c:pt idx="433">
                  <c:v>31471</c:v>
                </c:pt>
                <c:pt idx="434">
                  <c:v>31502</c:v>
                </c:pt>
                <c:pt idx="435">
                  <c:v>31532</c:v>
                </c:pt>
                <c:pt idx="436">
                  <c:v>31563</c:v>
                </c:pt>
                <c:pt idx="437">
                  <c:v>31593</c:v>
                </c:pt>
                <c:pt idx="438">
                  <c:v>31624</c:v>
                </c:pt>
                <c:pt idx="439">
                  <c:v>31655</c:v>
                </c:pt>
                <c:pt idx="440">
                  <c:v>31685</c:v>
                </c:pt>
                <c:pt idx="441">
                  <c:v>31716</c:v>
                </c:pt>
                <c:pt idx="442">
                  <c:v>31746</c:v>
                </c:pt>
                <c:pt idx="443">
                  <c:v>31777</c:v>
                </c:pt>
                <c:pt idx="444">
                  <c:v>31808</c:v>
                </c:pt>
                <c:pt idx="445">
                  <c:v>31836</c:v>
                </c:pt>
                <c:pt idx="446">
                  <c:v>31867</c:v>
                </c:pt>
                <c:pt idx="447">
                  <c:v>31897</c:v>
                </c:pt>
                <c:pt idx="448">
                  <c:v>31928</c:v>
                </c:pt>
                <c:pt idx="449">
                  <c:v>31958</c:v>
                </c:pt>
                <c:pt idx="450">
                  <c:v>31989</c:v>
                </c:pt>
                <c:pt idx="451">
                  <c:v>32020</c:v>
                </c:pt>
                <c:pt idx="452">
                  <c:v>32050</c:v>
                </c:pt>
                <c:pt idx="453">
                  <c:v>32081</c:v>
                </c:pt>
                <c:pt idx="454">
                  <c:v>32111</c:v>
                </c:pt>
                <c:pt idx="455">
                  <c:v>32142</c:v>
                </c:pt>
                <c:pt idx="456">
                  <c:v>32173</c:v>
                </c:pt>
                <c:pt idx="457">
                  <c:v>32202</c:v>
                </c:pt>
                <c:pt idx="458">
                  <c:v>32233</c:v>
                </c:pt>
                <c:pt idx="459">
                  <c:v>32263</c:v>
                </c:pt>
                <c:pt idx="460">
                  <c:v>32294</c:v>
                </c:pt>
                <c:pt idx="461">
                  <c:v>32324</c:v>
                </c:pt>
                <c:pt idx="462">
                  <c:v>32355</c:v>
                </c:pt>
                <c:pt idx="463">
                  <c:v>32386</c:v>
                </c:pt>
                <c:pt idx="464">
                  <c:v>32416</c:v>
                </c:pt>
                <c:pt idx="465">
                  <c:v>32447</c:v>
                </c:pt>
                <c:pt idx="466">
                  <c:v>32477</c:v>
                </c:pt>
                <c:pt idx="467">
                  <c:v>32508</c:v>
                </c:pt>
                <c:pt idx="468">
                  <c:v>32539</c:v>
                </c:pt>
                <c:pt idx="469">
                  <c:v>32567</c:v>
                </c:pt>
                <c:pt idx="470">
                  <c:v>32598</c:v>
                </c:pt>
                <c:pt idx="471">
                  <c:v>32628</c:v>
                </c:pt>
                <c:pt idx="472">
                  <c:v>32659</c:v>
                </c:pt>
                <c:pt idx="473">
                  <c:v>32689</c:v>
                </c:pt>
                <c:pt idx="474">
                  <c:v>32720</c:v>
                </c:pt>
                <c:pt idx="475">
                  <c:v>32751</c:v>
                </c:pt>
                <c:pt idx="476">
                  <c:v>32781</c:v>
                </c:pt>
                <c:pt idx="477">
                  <c:v>32812</c:v>
                </c:pt>
                <c:pt idx="478">
                  <c:v>32842</c:v>
                </c:pt>
                <c:pt idx="479">
                  <c:v>32873</c:v>
                </c:pt>
                <c:pt idx="480">
                  <c:v>32904</c:v>
                </c:pt>
                <c:pt idx="481">
                  <c:v>32932</c:v>
                </c:pt>
                <c:pt idx="482">
                  <c:v>32963</c:v>
                </c:pt>
                <c:pt idx="483">
                  <c:v>32993</c:v>
                </c:pt>
                <c:pt idx="484">
                  <c:v>33024</c:v>
                </c:pt>
                <c:pt idx="485">
                  <c:v>33054</c:v>
                </c:pt>
                <c:pt idx="486">
                  <c:v>33085</c:v>
                </c:pt>
                <c:pt idx="487">
                  <c:v>33116</c:v>
                </c:pt>
                <c:pt idx="488">
                  <c:v>33146</c:v>
                </c:pt>
                <c:pt idx="489">
                  <c:v>33177</c:v>
                </c:pt>
                <c:pt idx="490">
                  <c:v>33207</c:v>
                </c:pt>
                <c:pt idx="491">
                  <c:v>33238</c:v>
                </c:pt>
                <c:pt idx="492">
                  <c:v>33269</c:v>
                </c:pt>
                <c:pt idx="493">
                  <c:v>33297</c:v>
                </c:pt>
                <c:pt idx="494">
                  <c:v>33328</c:v>
                </c:pt>
                <c:pt idx="495">
                  <c:v>33358</c:v>
                </c:pt>
                <c:pt idx="496">
                  <c:v>33389</c:v>
                </c:pt>
                <c:pt idx="497">
                  <c:v>33419</c:v>
                </c:pt>
                <c:pt idx="498">
                  <c:v>33450</c:v>
                </c:pt>
                <c:pt idx="499">
                  <c:v>33481</c:v>
                </c:pt>
                <c:pt idx="500">
                  <c:v>33511</c:v>
                </c:pt>
                <c:pt idx="501">
                  <c:v>33542</c:v>
                </c:pt>
                <c:pt idx="502">
                  <c:v>33572</c:v>
                </c:pt>
                <c:pt idx="503">
                  <c:v>33603</c:v>
                </c:pt>
                <c:pt idx="504">
                  <c:v>33634</c:v>
                </c:pt>
                <c:pt idx="505">
                  <c:v>33663</c:v>
                </c:pt>
                <c:pt idx="506">
                  <c:v>33694</c:v>
                </c:pt>
                <c:pt idx="507">
                  <c:v>33724</c:v>
                </c:pt>
                <c:pt idx="508">
                  <c:v>33755</c:v>
                </c:pt>
                <c:pt idx="509">
                  <c:v>33785</c:v>
                </c:pt>
                <c:pt idx="510">
                  <c:v>33816</c:v>
                </c:pt>
                <c:pt idx="511">
                  <c:v>33847</c:v>
                </c:pt>
                <c:pt idx="512">
                  <c:v>33877</c:v>
                </c:pt>
                <c:pt idx="513">
                  <c:v>33908</c:v>
                </c:pt>
                <c:pt idx="514">
                  <c:v>33938</c:v>
                </c:pt>
                <c:pt idx="515">
                  <c:v>33969</c:v>
                </c:pt>
                <c:pt idx="516">
                  <c:v>34000</c:v>
                </c:pt>
                <c:pt idx="517">
                  <c:v>34028</c:v>
                </c:pt>
                <c:pt idx="518">
                  <c:v>34059</c:v>
                </c:pt>
                <c:pt idx="519">
                  <c:v>34089</c:v>
                </c:pt>
                <c:pt idx="520">
                  <c:v>34120</c:v>
                </c:pt>
                <c:pt idx="521">
                  <c:v>34150</c:v>
                </c:pt>
                <c:pt idx="522">
                  <c:v>34181</c:v>
                </c:pt>
                <c:pt idx="523">
                  <c:v>34212</c:v>
                </c:pt>
                <c:pt idx="524">
                  <c:v>34242</c:v>
                </c:pt>
                <c:pt idx="525">
                  <c:v>34273</c:v>
                </c:pt>
                <c:pt idx="526">
                  <c:v>34303</c:v>
                </c:pt>
                <c:pt idx="527">
                  <c:v>34334</c:v>
                </c:pt>
                <c:pt idx="528">
                  <c:v>34365</c:v>
                </c:pt>
                <c:pt idx="529">
                  <c:v>34393</c:v>
                </c:pt>
                <c:pt idx="530">
                  <c:v>34424</c:v>
                </c:pt>
                <c:pt idx="531">
                  <c:v>34454</c:v>
                </c:pt>
                <c:pt idx="532">
                  <c:v>34485</c:v>
                </c:pt>
                <c:pt idx="533">
                  <c:v>34515</c:v>
                </c:pt>
                <c:pt idx="534">
                  <c:v>34546</c:v>
                </c:pt>
                <c:pt idx="535">
                  <c:v>34577</c:v>
                </c:pt>
                <c:pt idx="536">
                  <c:v>34607</c:v>
                </c:pt>
                <c:pt idx="537">
                  <c:v>34638</c:v>
                </c:pt>
                <c:pt idx="538">
                  <c:v>34668</c:v>
                </c:pt>
                <c:pt idx="539">
                  <c:v>34699</c:v>
                </c:pt>
                <c:pt idx="540">
                  <c:v>34730</c:v>
                </c:pt>
                <c:pt idx="541">
                  <c:v>34758</c:v>
                </c:pt>
                <c:pt idx="542">
                  <c:v>34789</c:v>
                </c:pt>
                <c:pt idx="543">
                  <c:v>34819</c:v>
                </c:pt>
                <c:pt idx="544">
                  <c:v>34850</c:v>
                </c:pt>
                <c:pt idx="545">
                  <c:v>34880</c:v>
                </c:pt>
                <c:pt idx="546">
                  <c:v>34911</c:v>
                </c:pt>
                <c:pt idx="547">
                  <c:v>34942</c:v>
                </c:pt>
                <c:pt idx="548">
                  <c:v>34972</c:v>
                </c:pt>
                <c:pt idx="549">
                  <c:v>35003</c:v>
                </c:pt>
                <c:pt idx="550">
                  <c:v>35033</c:v>
                </c:pt>
                <c:pt idx="551">
                  <c:v>35064</c:v>
                </c:pt>
                <c:pt idx="552">
                  <c:v>35095</c:v>
                </c:pt>
                <c:pt idx="553">
                  <c:v>35124</c:v>
                </c:pt>
                <c:pt idx="554">
                  <c:v>35155</c:v>
                </c:pt>
                <c:pt idx="555">
                  <c:v>35185</c:v>
                </c:pt>
                <c:pt idx="556">
                  <c:v>35216</c:v>
                </c:pt>
                <c:pt idx="557">
                  <c:v>35246</c:v>
                </c:pt>
                <c:pt idx="558">
                  <c:v>35277</c:v>
                </c:pt>
                <c:pt idx="559">
                  <c:v>35308</c:v>
                </c:pt>
                <c:pt idx="560">
                  <c:v>35338</c:v>
                </c:pt>
                <c:pt idx="561">
                  <c:v>35369</c:v>
                </c:pt>
                <c:pt idx="562">
                  <c:v>35399</c:v>
                </c:pt>
                <c:pt idx="563">
                  <c:v>35430</c:v>
                </c:pt>
                <c:pt idx="564">
                  <c:v>35461</c:v>
                </c:pt>
                <c:pt idx="565">
                  <c:v>35489</c:v>
                </c:pt>
                <c:pt idx="566">
                  <c:v>35520</c:v>
                </c:pt>
                <c:pt idx="567">
                  <c:v>35550</c:v>
                </c:pt>
                <c:pt idx="568">
                  <c:v>35581</c:v>
                </c:pt>
                <c:pt idx="569">
                  <c:v>35611</c:v>
                </c:pt>
                <c:pt idx="570">
                  <c:v>35642</c:v>
                </c:pt>
                <c:pt idx="571">
                  <c:v>35673</c:v>
                </c:pt>
                <c:pt idx="572">
                  <c:v>35703</c:v>
                </c:pt>
                <c:pt idx="573">
                  <c:v>35734</c:v>
                </c:pt>
                <c:pt idx="574">
                  <c:v>35764</c:v>
                </c:pt>
                <c:pt idx="575">
                  <c:v>35795</c:v>
                </c:pt>
                <c:pt idx="576">
                  <c:v>35826</c:v>
                </c:pt>
                <c:pt idx="577">
                  <c:v>35854</c:v>
                </c:pt>
                <c:pt idx="578">
                  <c:v>35885</c:v>
                </c:pt>
                <c:pt idx="579">
                  <c:v>35915</c:v>
                </c:pt>
                <c:pt idx="580">
                  <c:v>35946</c:v>
                </c:pt>
                <c:pt idx="581">
                  <c:v>35976</c:v>
                </c:pt>
                <c:pt idx="582">
                  <c:v>36007</c:v>
                </c:pt>
                <c:pt idx="583">
                  <c:v>36038</c:v>
                </c:pt>
                <c:pt idx="584">
                  <c:v>36068</c:v>
                </c:pt>
                <c:pt idx="585">
                  <c:v>36099</c:v>
                </c:pt>
                <c:pt idx="586">
                  <c:v>36129</c:v>
                </c:pt>
                <c:pt idx="587">
                  <c:v>36160</c:v>
                </c:pt>
                <c:pt idx="588">
                  <c:v>36191</c:v>
                </c:pt>
                <c:pt idx="589">
                  <c:v>36219</c:v>
                </c:pt>
                <c:pt idx="590">
                  <c:v>36250</c:v>
                </c:pt>
                <c:pt idx="591">
                  <c:v>36280</c:v>
                </c:pt>
                <c:pt idx="592">
                  <c:v>36311</c:v>
                </c:pt>
                <c:pt idx="593">
                  <c:v>36341</c:v>
                </c:pt>
                <c:pt idx="594">
                  <c:v>36372</c:v>
                </c:pt>
                <c:pt idx="595">
                  <c:v>36403</c:v>
                </c:pt>
                <c:pt idx="596">
                  <c:v>36433</c:v>
                </c:pt>
                <c:pt idx="597">
                  <c:v>36464</c:v>
                </c:pt>
                <c:pt idx="598">
                  <c:v>36494</c:v>
                </c:pt>
                <c:pt idx="599">
                  <c:v>36525</c:v>
                </c:pt>
                <c:pt idx="600">
                  <c:v>36556</c:v>
                </c:pt>
                <c:pt idx="601">
                  <c:v>36585</c:v>
                </c:pt>
                <c:pt idx="602">
                  <c:v>36616</c:v>
                </c:pt>
                <c:pt idx="603">
                  <c:v>36646</c:v>
                </c:pt>
                <c:pt idx="604">
                  <c:v>36677</c:v>
                </c:pt>
                <c:pt idx="605">
                  <c:v>36707</c:v>
                </c:pt>
                <c:pt idx="606">
                  <c:v>36738</c:v>
                </c:pt>
                <c:pt idx="607">
                  <c:v>36769</c:v>
                </c:pt>
                <c:pt idx="608">
                  <c:v>36799</c:v>
                </c:pt>
                <c:pt idx="609">
                  <c:v>36830</c:v>
                </c:pt>
                <c:pt idx="610">
                  <c:v>36860</c:v>
                </c:pt>
                <c:pt idx="611">
                  <c:v>36891</c:v>
                </c:pt>
                <c:pt idx="612">
                  <c:v>36922</c:v>
                </c:pt>
                <c:pt idx="613">
                  <c:v>36950</c:v>
                </c:pt>
                <c:pt idx="614">
                  <c:v>36981</c:v>
                </c:pt>
                <c:pt idx="615">
                  <c:v>37011</c:v>
                </c:pt>
                <c:pt idx="616">
                  <c:v>37042</c:v>
                </c:pt>
                <c:pt idx="617">
                  <c:v>37072</c:v>
                </c:pt>
                <c:pt idx="618">
                  <c:v>37103</c:v>
                </c:pt>
                <c:pt idx="619">
                  <c:v>37134</c:v>
                </c:pt>
                <c:pt idx="620">
                  <c:v>37164</c:v>
                </c:pt>
                <c:pt idx="621">
                  <c:v>37195</c:v>
                </c:pt>
                <c:pt idx="622">
                  <c:v>37225</c:v>
                </c:pt>
                <c:pt idx="623">
                  <c:v>37256</c:v>
                </c:pt>
                <c:pt idx="624">
                  <c:v>37287</c:v>
                </c:pt>
                <c:pt idx="625">
                  <c:v>37315</c:v>
                </c:pt>
                <c:pt idx="626">
                  <c:v>37346</c:v>
                </c:pt>
                <c:pt idx="627">
                  <c:v>37376</c:v>
                </c:pt>
                <c:pt idx="628">
                  <c:v>37407</c:v>
                </c:pt>
                <c:pt idx="629">
                  <c:v>37437</c:v>
                </c:pt>
                <c:pt idx="630">
                  <c:v>37468</c:v>
                </c:pt>
                <c:pt idx="631">
                  <c:v>37499</c:v>
                </c:pt>
                <c:pt idx="632">
                  <c:v>37529</c:v>
                </c:pt>
                <c:pt idx="633">
                  <c:v>37560</c:v>
                </c:pt>
                <c:pt idx="634">
                  <c:v>37590</c:v>
                </c:pt>
                <c:pt idx="635">
                  <c:v>37621</c:v>
                </c:pt>
                <c:pt idx="636">
                  <c:v>37652</c:v>
                </c:pt>
                <c:pt idx="637">
                  <c:v>37680</c:v>
                </c:pt>
                <c:pt idx="638">
                  <c:v>37711</c:v>
                </c:pt>
                <c:pt idx="639">
                  <c:v>37741</c:v>
                </c:pt>
                <c:pt idx="640">
                  <c:v>37772</c:v>
                </c:pt>
                <c:pt idx="641">
                  <c:v>37802</c:v>
                </c:pt>
                <c:pt idx="642">
                  <c:v>37833</c:v>
                </c:pt>
                <c:pt idx="643">
                  <c:v>37864</c:v>
                </c:pt>
                <c:pt idx="644">
                  <c:v>37894</c:v>
                </c:pt>
                <c:pt idx="645">
                  <c:v>37925</c:v>
                </c:pt>
                <c:pt idx="646">
                  <c:v>37955</c:v>
                </c:pt>
                <c:pt idx="647">
                  <c:v>37986</c:v>
                </c:pt>
                <c:pt idx="648">
                  <c:v>38017</c:v>
                </c:pt>
                <c:pt idx="649">
                  <c:v>38046</c:v>
                </c:pt>
                <c:pt idx="650">
                  <c:v>38077</c:v>
                </c:pt>
                <c:pt idx="651">
                  <c:v>38107</c:v>
                </c:pt>
                <c:pt idx="652">
                  <c:v>38138</c:v>
                </c:pt>
                <c:pt idx="653">
                  <c:v>38168</c:v>
                </c:pt>
                <c:pt idx="654">
                  <c:v>38199</c:v>
                </c:pt>
                <c:pt idx="655">
                  <c:v>38230</c:v>
                </c:pt>
                <c:pt idx="656">
                  <c:v>38260</c:v>
                </c:pt>
                <c:pt idx="657">
                  <c:v>38291</c:v>
                </c:pt>
                <c:pt idx="658">
                  <c:v>38321</c:v>
                </c:pt>
                <c:pt idx="659">
                  <c:v>38352</c:v>
                </c:pt>
                <c:pt idx="660">
                  <c:v>38383</c:v>
                </c:pt>
                <c:pt idx="661">
                  <c:v>38411</c:v>
                </c:pt>
                <c:pt idx="662">
                  <c:v>38442</c:v>
                </c:pt>
                <c:pt idx="663">
                  <c:v>38472</c:v>
                </c:pt>
                <c:pt idx="664">
                  <c:v>38503</c:v>
                </c:pt>
                <c:pt idx="665">
                  <c:v>38533</c:v>
                </c:pt>
                <c:pt idx="666">
                  <c:v>38564</c:v>
                </c:pt>
                <c:pt idx="667">
                  <c:v>38595</c:v>
                </c:pt>
                <c:pt idx="668">
                  <c:v>38625</c:v>
                </c:pt>
                <c:pt idx="669">
                  <c:v>38656</c:v>
                </c:pt>
                <c:pt idx="670">
                  <c:v>38686</c:v>
                </c:pt>
                <c:pt idx="671">
                  <c:v>38717</c:v>
                </c:pt>
                <c:pt idx="672">
                  <c:v>38748</c:v>
                </c:pt>
                <c:pt idx="673">
                  <c:v>38776</c:v>
                </c:pt>
                <c:pt idx="674">
                  <c:v>38807</c:v>
                </c:pt>
                <c:pt idx="675">
                  <c:v>38837</c:v>
                </c:pt>
                <c:pt idx="676">
                  <c:v>38868</c:v>
                </c:pt>
                <c:pt idx="677">
                  <c:v>38898</c:v>
                </c:pt>
                <c:pt idx="678">
                  <c:v>38929</c:v>
                </c:pt>
                <c:pt idx="679">
                  <c:v>38960</c:v>
                </c:pt>
                <c:pt idx="680">
                  <c:v>38990</c:v>
                </c:pt>
                <c:pt idx="681">
                  <c:v>39021</c:v>
                </c:pt>
                <c:pt idx="682">
                  <c:v>39051</c:v>
                </c:pt>
                <c:pt idx="683">
                  <c:v>39082</c:v>
                </c:pt>
                <c:pt idx="684">
                  <c:v>39113</c:v>
                </c:pt>
                <c:pt idx="685">
                  <c:v>39141</c:v>
                </c:pt>
                <c:pt idx="686">
                  <c:v>39172</c:v>
                </c:pt>
                <c:pt idx="687">
                  <c:v>39202</c:v>
                </c:pt>
                <c:pt idx="688">
                  <c:v>39233</c:v>
                </c:pt>
                <c:pt idx="689">
                  <c:v>39263</c:v>
                </c:pt>
                <c:pt idx="690">
                  <c:v>39294</c:v>
                </c:pt>
                <c:pt idx="691">
                  <c:v>39325</c:v>
                </c:pt>
                <c:pt idx="692">
                  <c:v>39355</c:v>
                </c:pt>
                <c:pt idx="693">
                  <c:v>39386</c:v>
                </c:pt>
                <c:pt idx="694">
                  <c:v>39416</c:v>
                </c:pt>
                <c:pt idx="695">
                  <c:v>39447</c:v>
                </c:pt>
                <c:pt idx="696">
                  <c:v>39478</c:v>
                </c:pt>
                <c:pt idx="697">
                  <c:v>39507</c:v>
                </c:pt>
                <c:pt idx="698">
                  <c:v>39538</c:v>
                </c:pt>
                <c:pt idx="699">
                  <c:v>39568</c:v>
                </c:pt>
                <c:pt idx="700">
                  <c:v>39599</c:v>
                </c:pt>
                <c:pt idx="701">
                  <c:v>39629</c:v>
                </c:pt>
                <c:pt idx="702">
                  <c:v>39660</c:v>
                </c:pt>
                <c:pt idx="703">
                  <c:v>39691</c:v>
                </c:pt>
                <c:pt idx="704">
                  <c:v>39721</c:v>
                </c:pt>
                <c:pt idx="705">
                  <c:v>39752</c:v>
                </c:pt>
                <c:pt idx="706">
                  <c:v>39782</c:v>
                </c:pt>
                <c:pt idx="707">
                  <c:v>39813</c:v>
                </c:pt>
                <c:pt idx="708">
                  <c:v>39844</c:v>
                </c:pt>
                <c:pt idx="709">
                  <c:v>39872</c:v>
                </c:pt>
                <c:pt idx="710">
                  <c:v>39903</c:v>
                </c:pt>
                <c:pt idx="711">
                  <c:v>39933</c:v>
                </c:pt>
                <c:pt idx="712">
                  <c:v>39964</c:v>
                </c:pt>
                <c:pt idx="713">
                  <c:v>39994</c:v>
                </c:pt>
                <c:pt idx="714">
                  <c:v>40025</c:v>
                </c:pt>
                <c:pt idx="715">
                  <c:v>40056</c:v>
                </c:pt>
                <c:pt idx="716">
                  <c:v>40086</c:v>
                </c:pt>
                <c:pt idx="717">
                  <c:v>40117</c:v>
                </c:pt>
                <c:pt idx="718">
                  <c:v>40147</c:v>
                </c:pt>
                <c:pt idx="719">
                  <c:v>40178</c:v>
                </c:pt>
                <c:pt idx="720">
                  <c:v>40209</c:v>
                </c:pt>
                <c:pt idx="721">
                  <c:v>40237</c:v>
                </c:pt>
                <c:pt idx="722">
                  <c:v>40268</c:v>
                </c:pt>
                <c:pt idx="723">
                  <c:v>40298</c:v>
                </c:pt>
                <c:pt idx="724">
                  <c:v>40329</c:v>
                </c:pt>
                <c:pt idx="725">
                  <c:v>40359</c:v>
                </c:pt>
                <c:pt idx="726">
                  <c:v>40390</c:v>
                </c:pt>
                <c:pt idx="727">
                  <c:v>40421</c:v>
                </c:pt>
                <c:pt idx="728">
                  <c:v>40451</c:v>
                </c:pt>
                <c:pt idx="729">
                  <c:v>40482</c:v>
                </c:pt>
                <c:pt idx="730">
                  <c:v>40512</c:v>
                </c:pt>
                <c:pt idx="731">
                  <c:v>40543</c:v>
                </c:pt>
                <c:pt idx="732">
                  <c:v>40574</c:v>
                </c:pt>
                <c:pt idx="733">
                  <c:v>40602</c:v>
                </c:pt>
                <c:pt idx="734">
                  <c:v>40633</c:v>
                </c:pt>
                <c:pt idx="735">
                  <c:v>40663</c:v>
                </c:pt>
                <c:pt idx="736">
                  <c:v>40694</c:v>
                </c:pt>
                <c:pt idx="737">
                  <c:v>40724</c:v>
                </c:pt>
                <c:pt idx="738">
                  <c:v>40755</c:v>
                </c:pt>
                <c:pt idx="739">
                  <c:v>40786</c:v>
                </c:pt>
                <c:pt idx="740">
                  <c:v>40816</c:v>
                </c:pt>
                <c:pt idx="741">
                  <c:v>40847</c:v>
                </c:pt>
                <c:pt idx="742">
                  <c:v>40877</c:v>
                </c:pt>
                <c:pt idx="743">
                  <c:v>40908</c:v>
                </c:pt>
                <c:pt idx="744">
                  <c:v>40939</c:v>
                </c:pt>
                <c:pt idx="745">
                  <c:v>40968</c:v>
                </c:pt>
                <c:pt idx="746">
                  <c:v>40999</c:v>
                </c:pt>
                <c:pt idx="747">
                  <c:v>41029</c:v>
                </c:pt>
                <c:pt idx="748">
                  <c:v>41060</c:v>
                </c:pt>
                <c:pt idx="749">
                  <c:v>41090</c:v>
                </c:pt>
                <c:pt idx="750">
                  <c:v>41121</c:v>
                </c:pt>
                <c:pt idx="751">
                  <c:v>41152</c:v>
                </c:pt>
                <c:pt idx="752">
                  <c:v>41182</c:v>
                </c:pt>
                <c:pt idx="753">
                  <c:v>41213</c:v>
                </c:pt>
                <c:pt idx="754">
                  <c:v>41243</c:v>
                </c:pt>
                <c:pt idx="755">
                  <c:v>41274</c:v>
                </c:pt>
                <c:pt idx="756">
                  <c:v>41305</c:v>
                </c:pt>
                <c:pt idx="757">
                  <c:v>41333</c:v>
                </c:pt>
                <c:pt idx="758">
                  <c:v>41364</c:v>
                </c:pt>
                <c:pt idx="759">
                  <c:v>41394</c:v>
                </c:pt>
                <c:pt idx="760">
                  <c:v>41425</c:v>
                </c:pt>
                <c:pt idx="761">
                  <c:v>41455</c:v>
                </c:pt>
                <c:pt idx="762">
                  <c:v>41486</c:v>
                </c:pt>
                <c:pt idx="763">
                  <c:v>41517</c:v>
                </c:pt>
                <c:pt idx="764">
                  <c:v>41547</c:v>
                </c:pt>
                <c:pt idx="765">
                  <c:v>41578</c:v>
                </c:pt>
                <c:pt idx="766">
                  <c:v>41608</c:v>
                </c:pt>
                <c:pt idx="767">
                  <c:v>41639</c:v>
                </c:pt>
                <c:pt idx="768">
                  <c:v>41670</c:v>
                </c:pt>
                <c:pt idx="769">
                  <c:v>41698</c:v>
                </c:pt>
                <c:pt idx="770">
                  <c:v>41729</c:v>
                </c:pt>
                <c:pt idx="771">
                  <c:v>41759</c:v>
                </c:pt>
                <c:pt idx="772">
                  <c:v>41790</c:v>
                </c:pt>
                <c:pt idx="773">
                  <c:v>41820</c:v>
                </c:pt>
                <c:pt idx="774">
                  <c:v>41851</c:v>
                </c:pt>
                <c:pt idx="775">
                  <c:v>41882</c:v>
                </c:pt>
                <c:pt idx="776">
                  <c:v>41912</c:v>
                </c:pt>
                <c:pt idx="777">
                  <c:v>41943</c:v>
                </c:pt>
                <c:pt idx="778">
                  <c:v>41973</c:v>
                </c:pt>
                <c:pt idx="779">
                  <c:v>42004</c:v>
                </c:pt>
                <c:pt idx="780">
                  <c:v>42035</c:v>
                </c:pt>
                <c:pt idx="781">
                  <c:v>42063</c:v>
                </c:pt>
                <c:pt idx="782">
                  <c:v>42094</c:v>
                </c:pt>
                <c:pt idx="783">
                  <c:v>42124</c:v>
                </c:pt>
                <c:pt idx="784">
                  <c:v>42155</c:v>
                </c:pt>
                <c:pt idx="785">
                  <c:v>42185</c:v>
                </c:pt>
                <c:pt idx="786">
                  <c:v>42216</c:v>
                </c:pt>
                <c:pt idx="787">
                  <c:v>42247</c:v>
                </c:pt>
                <c:pt idx="788">
                  <c:v>42277</c:v>
                </c:pt>
                <c:pt idx="789">
                  <c:v>42308</c:v>
                </c:pt>
                <c:pt idx="790">
                  <c:v>42338</c:v>
                </c:pt>
                <c:pt idx="791">
                  <c:v>42369</c:v>
                </c:pt>
                <c:pt idx="792">
                  <c:v>42400</c:v>
                </c:pt>
                <c:pt idx="793">
                  <c:v>42429</c:v>
                </c:pt>
                <c:pt idx="794">
                  <c:v>42460</c:v>
                </c:pt>
                <c:pt idx="795">
                  <c:v>42490</c:v>
                </c:pt>
                <c:pt idx="796">
                  <c:v>42521</c:v>
                </c:pt>
                <c:pt idx="797">
                  <c:v>42551</c:v>
                </c:pt>
                <c:pt idx="798">
                  <c:v>42582</c:v>
                </c:pt>
                <c:pt idx="799">
                  <c:v>42613</c:v>
                </c:pt>
                <c:pt idx="800">
                  <c:v>42643</c:v>
                </c:pt>
                <c:pt idx="801">
                  <c:v>42674</c:v>
                </c:pt>
                <c:pt idx="802">
                  <c:v>42704</c:v>
                </c:pt>
                <c:pt idx="803">
                  <c:v>42735</c:v>
                </c:pt>
                <c:pt idx="804">
                  <c:v>42766</c:v>
                </c:pt>
                <c:pt idx="805">
                  <c:v>42794</c:v>
                </c:pt>
                <c:pt idx="806">
                  <c:v>42825</c:v>
                </c:pt>
                <c:pt idx="807">
                  <c:v>42855</c:v>
                </c:pt>
                <c:pt idx="808">
                  <c:v>42886</c:v>
                </c:pt>
                <c:pt idx="809">
                  <c:v>42916</c:v>
                </c:pt>
                <c:pt idx="810">
                  <c:v>42947</c:v>
                </c:pt>
                <c:pt idx="811">
                  <c:v>42978</c:v>
                </c:pt>
                <c:pt idx="812">
                  <c:v>43008</c:v>
                </c:pt>
                <c:pt idx="813">
                  <c:v>43039</c:v>
                </c:pt>
                <c:pt idx="814">
                  <c:v>43069</c:v>
                </c:pt>
                <c:pt idx="815">
                  <c:v>43100</c:v>
                </c:pt>
                <c:pt idx="816">
                  <c:v>43131</c:v>
                </c:pt>
                <c:pt idx="817">
                  <c:v>43159</c:v>
                </c:pt>
                <c:pt idx="818">
                  <c:v>43190</c:v>
                </c:pt>
                <c:pt idx="819">
                  <c:v>43220</c:v>
                </c:pt>
                <c:pt idx="820">
                  <c:v>43251</c:v>
                </c:pt>
                <c:pt idx="821">
                  <c:v>43281</c:v>
                </c:pt>
                <c:pt idx="822">
                  <c:v>43312</c:v>
                </c:pt>
                <c:pt idx="823">
                  <c:v>43343</c:v>
                </c:pt>
                <c:pt idx="824">
                  <c:v>43373</c:v>
                </c:pt>
                <c:pt idx="825">
                  <c:v>43404</c:v>
                </c:pt>
                <c:pt idx="826">
                  <c:v>43434</c:v>
                </c:pt>
                <c:pt idx="827">
                  <c:v>43465</c:v>
                </c:pt>
                <c:pt idx="828">
                  <c:v>43496</c:v>
                </c:pt>
                <c:pt idx="829">
                  <c:v>43524</c:v>
                </c:pt>
                <c:pt idx="830">
                  <c:v>43555</c:v>
                </c:pt>
                <c:pt idx="831">
                  <c:v>43585</c:v>
                </c:pt>
                <c:pt idx="832">
                  <c:v>43616</c:v>
                </c:pt>
                <c:pt idx="833">
                  <c:v>43646</c:v>
                </c:pt>
                <c:pt idx="834">
                  <c:v>43677</c:v>
                </c:pt>
                <c:pt idx="835">
                  <c:v>43708</c:v>
                </c:pt>
                <c:pt idx="836">
                  <c:v>43738</c:v>
                </c:pt>
                <c:pt idx="837">
                  <c:v>43769</c:v>
                </c:pt>
                <c:pt idx="838">
                  <c:v>43799</c:v>
                </c:pt>
                <c:pt idx="839">
                  <c:v>43830</c:v>
                </c:pt>
                <c:pt idx="840">
                  <c:v>43861</c:v>
                </c:pt>
                <c:pt idx="841">
                  <c:v>43890</c:v>
                </c:pt>
                <c:pt idx="842">
                  <c:v>43921</c:v>
                </c:pt>
                <c:pt idx="843">
                  <c:v>43951</c:v>
                </c:pt>
                <c:pt idx="844">
                  <c:v>43982</c:v>
                </c:pt>
                <c:pt idx="845">
                  <c:v>44012</c:v>
                </c:pt>
                <c:pt idx="846">
                  <c:v>44043</c:v>
                </c:pt>
                <c:pt idx="847">
                  <c:v>44074</c:v>
                </c:pt>
                <c:pt idx="848">
                  <c:v>44104</c:v>
                </c:pt>
                <c:pt idx="849">
                  <c:v>44135</c:v>
                </c:pt>
                <c:pt idx="850">
                  <c:v>44165</c:v>
                </c:pt>
                <c:pt idx="851">
                  <c:v>44196</c:v>
                </c:pt>
                <c:pt idx="852">
                  <c:v>44227</c:v>
                </c:pt>
                <c:pt idx="853">
                  <c:v>44255</c:v>
                </c:pt>
                <c:pt idx="854">
                  <c:v>44286</c:v>
                </c:pt>
                <c:pt idx="855">
                  <c:v>44316</c:v>
                </c:pt>
                <c:pt idx="856">
                  <c:v>44347</c:v>
                </c:pt>
                <c:pt idx="857">
                  <c:v>44377</c:v>
                </c:pt>
                <c:pt idx="858">
                  <c:v>44408</c:v>
                </c:pt>
                <c:pt idx="859">
                  <c:v>44439</c:v>
                </c:pt>
                <c:pt idx="860">
                  <c:v>44469</c:v>
                </c:pt>
                <c:pt idx="861">
                  <c:v>44500</c:v>
                </c:pt>
                <c:pt idx="862">
                  <c:v>44530</c:v>
                </c:pt>
                <c:pt idx="863">
                  <c:v>44561</c:v>
                </c:pt>
                <c:pt idx="864">
                  <c:v>44592</c:v>
                </c:pt>
                <c:pt idx="865">
                  <c:v>44620</c:v>
                </c:pt>
                <c:pt idx="866">
                  <c:v>44651</c:v>
                </c:pt>
                <c:pt idx="867">
                  <c:v>44681</c:v>
                </c:pt>
                <c:pt idx="868">
                  <c:v>44712</c:v>
                </c:pt>
                <c:pt idx="869">
                  <c:v>44742</c:v>
                </c:pt>
                <c:pt idx="870">
                  <c:v>44773</c:v>
                </c:pt>
                <c:pt idx="871">
                  <c:v>44804</c:v>
                </c:pt>
                <c:pt idx="872">
                  <c:v>44834</c:v>
                </c:pt>
                <c:pt idx="873">
                  <c:v>44865</c:v>
                </c:pt>
                <c:pt idx="874">
                  <c:v>44895</c:v>
                </c:pt>
                <c:pt idx="875">
                  <c:v>44926</c:v>
                </c:pt>
                <c:pt idx="876">
                  <c:v>44957</c:v>
                </c:pt>
                <c:pt idx="877">
                  <c:v>44985</c:v>
                </c:pt>
                <c:pt idx="878">
                  <c:v>45016</c:v>
                </c:pt>
                <c:pt idx="879">
                  <c:v>45046</c:v>
                </c:pt>
                <c:pt idx="880">
                  <c:v>45077</c:v>
                </c:pt>
                <c:pt idx="881">
                  <c:v>45107</c:v>
                </c:pt>
                <c:pt idx="882">
                  <c:v>45138</c:v>
                </c:pt>
                <c:pt idx="883">
                  <c:v>45169</c:v>
                </c:pt>
                <c:pt idx="884">
                  <c:v>45199</c:v>
                </c:pt>
                <c:pt idx="885">
                  <c:v>45230</c:v>
                </c:pt>
                <c:pt idx="886">
                  <c:v>45260</c:v>
                </c:pt>
                <c:pt idx="887">
                  <c:v>45291</c:v>
                </c:pt>
                <c:pt idx="888">
                  <c:v>45322</c:v>
                </c:pt>
                <c:pt idx="889">
                  <c:v>45351</c:v>
                </c:pt>
                <c:pt idx="890">
                  <c:v>45382</c:v>
                </c:pt>
                <c:pt idx="891">
                  <c:v>45412</c:v>
                </c:pt>
                <c:pt idx="892">
                  <c:v>45443</c:v>
                </c:pt>
                <c:pt idx="893">
                  <c:v>45473</c:v>
                </c:pt>
                <c:pt idx="894">
                  <c:v>45504</c:v>
                </c:pt>
                <c:pt idx="895">
                  <c:v>45535</c:v>
                </c:pt>
                <c:pt idx="896">
                  <c:v>45565</c:v>
                </c:pt>
                <c:pt idx="897">
                  <c:v>45596</c:v>
                </c:pt>
                <c:pt idx="898">
                  <c:v>45626</c:v>
                </c:pt>
                <c:pt idx="899">
                  <c:v>45657</c:v>
                </c:pt>
                <c:pt idx="900">
                  <c:v>45688</c:v>
                </c:pt>
                <c:pt idx="901">
                  <c:v>45716</c:v>
                </c:pt>
              </c:numCache>
            </c:numRef>
          </c:cat>
          <c:val>
            <c:numRef>
              <c:f>US!$AC$4:$AC$1000</c:f>
              <c:numCache>
                <c:formatCode>General</c:formatCode>
                <c:ptCount val="997"/>
                <c:pt idx="13" formatCode="0.0">
                  <c:v>#N/A</c:v>
                </c:pt>
                <c:pt idx="14" formatCode="0.0">
                  <c:v>#N/A</c:v>
                </c:pt>
                <c:pt idx="15" formatCode="0.0">
                  <c:v>#N/A</c:v>
                </c:pt>
                <c:pt idx="16" formatCode="0.0">
                  <c:v>#N/A</c:v>
                </c:pt>
                <c:pt idx="17" formatCode="0.0">
                  <c:v>#N/A</c:v>
                </c:pt>
                <c:pt idx="18" formatCode="0.0">
                  <c:v>#N/A</c:v>
                </c:pt>
                <c:pt idx="19" formatCode="0.0">
                  <c:v>#N/A</c:v>
                </c:pt>
                <c:pt idx="20" formatCode="0.0">
                  <c:v>#N/A</c:v>
                </c:pt>
                <c:pt idx="21" formatCode="0.0">
                  <c:v>#N/A</c:v>
                </c:pt>
                <c:pt idx="22" formatCode="0.0">
                  <c:v>#N/A</c:v>
                </c:pt>
                <c:pt idx="23" formatCode="0.0">
                  <c:v>#N/A</c:v>
                </c:pt>
                <c:pt idx="24" formatCode="0.0">
                  <c:v>#N/A</c:v>
                </c:pt>
                <c:pt idx="25" formatCode="0.0">
                  <c:v>#N/A</c:v>
                </c:pt>
                <c:pt idx="26" formatCode="0.0">
                  <c:v>#N/A</c:v>
                </c:pt>
                <c:pt idx="27" formatCode="0.0">
                  <c:v>#N/A</c:v>
                </c:pt>
                <c:pt idx="28" formatCode="0.0">
                  <c:v>#N/A</c:v>
                </c:pt>
                <c:pt idx="29" formatCode="0.0">
                  <c:v>#N/A</c:v>
                </c:pt>
                <c:pt idx="30" formatCode="0.0">
                  <c:v>#N/A</c:v>
                </c:pt>
                <c:pt idx="31" formatCode="0.0">
                  <c:v>#N/A</c:v>
                </c:pt>
                <c:pt idx="32" formatCode="0.0">
                  <c:v>#N/A</c:v>
                </c:pt>
                <c:pt idx="33" formatCode="0.0">
                  <c:v>#N/A</c:v>
                </c:pt>
                <c:pt idx="34" formatCode="0.0">
                  <c:v>#N/A</c:v>
                </c:pt>
                <c:pt idx="35" formatCode="0.0">
                  <c:v>#N/A</c:v>
                </c:pt>
                <c:pt idx="36" formatCode="0.0">
                  <c:v>#N/A</c:v>
                </c:pt>
                <c:pt idx="37" formatCode="0.0">
                  <c:v>#N/A</c:v>
                </c:pt>
                <c:pt idx="38" formatCode="0.0">
                  <c:v>#N/A</c:v>
                </c:pt>
                <c:pt idx="39" formatCode="0.0">
                  <c:v>#N/A</c:v>
                </c:pt>
                <c:pt idx="40" formatCode="0.0">
                  <c:v>#N/A</c:v>
                </c:pt>
                <c:pt idx="41" formatCode="0.0">
                  <c:v>#N/A</c:v>
                </c:pt>
                <c:pt idx="42" formatCode="0.0">
                  <c:v>#N/A</c:v>
                </c:pt>
                <c:pt idx="43" formatCode="0.0">
                  <c:v>#N/A</c:v>
                </c:pt>
                <c:pt idx="44" formatCode="0.0">
                  <c:v>#N/A</c:v>
                </c:pt>
                <c:pt idx="45" formatCode="0.0">
                  <c:v>#N/A</c:v>
                </c:pt>
                <c:pt idx="46" formatCode="0.0">
                  <c:v>#N/A</c:v>
                </c:pt>
                <c:pt idx="47" formatCode="0.0">
                  <c:v>#N/A</c:v>
                </c:pt>
                <c:pt idx="48" formatCode="0.0">
                  <c:v>#N/A</c:v>
                </c:pt>
                <c:pt idx="49" formatCode="0.0">
                  <c:v>#N/A</c:v>
                </c:pt>
                <c:pt idx="50" formatCode="0.0">
                  <c:v>#N/A</c:v>
                </c:pt>
                <c:pt idx="51" formatCode="0.0">
                  <c:v>#N/A</c:v>
                </c:pt>
                <c:pt idx="52" formatCode="0.0">
                  <c:v>#N/A</c:v>
                </c:pt>
                <c:pt idx="53" formatCode="0.0">
                  <c:v>#N/A</c:v>
                </c:pt>
                <c:pt idx="54" formatCode="0.0">
                  <c:v>#N/A</c:v>
                </c:pt>
                <c:pt idx="55" formatCode="0.0">
                  <c:v>#N/A</c:v>
                </c:pt>
                <c:pt idx="56" formatCode="0.0">
                  <c:v>#N/A</c:v>
                </c:pt>
                <c:pt idx="57" formatCode="0.0">
                  <c:v>#N/A</c:v>
                </c:pt>
                <c:pt idx="58" formatCode="0.0">
                  <c:v>#N/A</c:v>
                </c:pt>
                <c:pt idx="59" formatCode="0.0">
                  <c:v>#N/A</c:v>
                </c:pt>
                <c:pt idx="60" formatCode="0.0">
                  <c:v>#N/A</c:v>
                </c:pt>
                <c:pt idx="61" formatCode="0.0">
                  <c:v>#N/A</c:v>
                </c:pt>
                <c:pt idx="62" formatCode="0.0">
                  <c:v>#N/A</c:v>
                </c:pt>
                <c:pt idx="63" formatCode="0.0">
                  <c:v>#N/A</c:v>
                </c:pt>
                <c:pt idx="64" formatCode="0.0">
                  <c:v>#N/A</c:v>
                </c:pt>
                <c:pt idx="65" formatCode="0.0">
                  <c:v>#N/A</c:v>
                </c:pt>
                <c:pt idx="66" formatCode="0.0">
                  <c:v>#N/A</c:v>
                </c:pt>
                <c:pt idx="67" formatCode="0.0">
                  <c:v>#N/A</c:v>
                </c:pt>
                <c:pt idx="68" formatCode="0.0">
                  <c:v>#N/A</c:v>
                </c:pt>
                <c:pt idx="69" formatCode="0.0">
                  <c:v>#N/A</c:v>
                </c:pt>
                <c:pt idx="70" formatCode="0.0">
                  <c:v>#N/A</c:v>
                </c:pt>
                <c:pt idx="71" formatCode="0.0">
                  <c:v>#N/A</c:v>
                </c:pt>
                <c:pt idx="72" formatCode="0.0">
                  <c:v>#N/A</c:v>
                </c:pt>
                <c:pt idx="73" formatCode="0.0">
                  <c:v>#N/A</c:v>
                </c:pt>
                <c:pt idx="74" formatCode="0.0">
                  <c:v>#N/A</c:v>
                </c:pt>
                <c:pt idx="75" formatCode="0.0">
                  <c:v>#N/A</c:v>
                </c:pt>
                <c:pt idx="76" formatCode="0.0">
                  <c:v>#N/A</c:v>
                </c:pt>
                <c:pt idx="77" formatCode="0.0">
                  <c:v>#N/A</c:v>
                </c:pt>
                <c:pt idx="78" formatCode="0.0">
                  <c:v>#N/A</c:v>
                </c:pt>
                <c:pt idx="79" formatCode="0.0">
                  <c:v>#N/A</c:v>
                </c:pt>
                <c:pt idx="80" formatCode="0.0">
                  <c:v>#N/A</c:v>
                </c:pt>
                <c:pt idx="81" formatCode="0.0">
                  <c:v>#N/A</c:v>
                </c:pt>
                <c:pt idx="82" formatCode="0.0">
                  <c:v>#N/A</c:v>
                </c:pt>
                <c:pt idx="83" formatCode="0.0">
                  <c:v>#N/A</c:v>
                </c:pt>
                <c:pt idx="84" formatCode="0.0">
                  <c:v>#N/A</c:v>
                </c:pt>
                <c:pt idx="85" formatCode="0.0">
                  <c:v>#N/A</c:v>
                </c:pt>
                <c:pt idx="86" formatCode="0.0">
                  <c:v>#N/A</c:v>
                </c:pt>
                <c:pt idx="87" formatCode="0.0">
                  <c:v>#N/A</c:v>
                </c:pt>
                <c:pt idx="88" formatCode="0.0">
                  <c:v>#N/A</c:v>
                </c:pt>
                <c:pt idx="89" formatCode="0.0">
                  <c:v>#N/A</c:v>
                </c:pt>
                <c:pt idx="90" formatCode="0.0">
                  <c:v>#N/A</c:v>
                </c:pt>
                <c:pt idx="91" formatCode="0.0">
                  <c:v>#N/A</c:v>
                </c:pt>
                <c:pt idx="92" formatCode="0.0">
                  <c:v>#N/A</c:v>
                </c:pt>
                <c:pt idx="93" formatCode="0.0">
                  <c:v>#N/A</c:v>
                </c:pt>
                <c:pt idx="94" formatCode="0.0">
                  <c:v>#N/A</c:v>
                </c:pt>
                <c:pt idx="95" formatCode="0.0">
                  <c:v>#N/A</c:v>
                </c:pt>
                <c:pt idx="96" formatCode="0.0">
                  <c:v>#N/A</c:v>
                </c:pt>
                <c:pt idx="97" formatCode="0.0">
                  <c:v>#N/A</c:v>
                </c:pt>
                <c:pt idx="98" formatCode="0.0">
                  <c:v>#N/A</c:v>
                </c:pt>
                <c:pt idx="99" formatCode="0.0">
                  <c:v>#N/A</c:v>
                </c:pt>
                <c:pt idx="100" formatCode="0.0">
                  <c:v>#N/A</c:v>
                </c:pt>
                <c:pt idx="101" formatCode="0.0">
                  <c:v>#N/A</c:v>
                </c:pt>
                <c:pt idx="102" formatCode="0.0">
                  <c:v>#N/A</c:v>
                </c:pt>
                <c:pt idx="103" formatCode="0.0">
                  <c:v>#N/A</c:v>
                </c:pt>
                <c:pt idx="104" formatCode="0.0">
                  <c:v>#N/A</c:v>
                </c:pt>
                <c:pt idx="105" formatCode="0.0">
                  <c:v>#N/A</c:v>
                </c:pt>
                <c:pt idx="106" formatCode="0.0">
                  <c:v>#N/A</c:v>
                </c:pt>
                <c:pt idx="107" formatCode="0.0">
                  <c:v>#N/A</c:v>
                </c:pt>
                <c:pt idx="108" formatCode="0.0">
                  <c:v>#N/A</c:v>
                </c:pt>
                <c:pt idx="109" formatCode="0.0">
                  <c:v>#N/A</c:v>
                </c:pt>
                <c:pt idx="110" formatCode="0.0">
                  <c:v>#N/A</c:v>
                </c:pt>
                <c:pt idx="111" formatCode="0.0">
                  <c:v>#N/A</c:v>
                </c:pt>
                <c:pt idx="112" formatCode="0.0">
                  <c:v>#N/A</c:v>
                </c:pt>
                <c:pt idx="113" formatCode="0.0">
                  <c:v>#N/A</c:v>
                </c:pt>
                <c:pt idx="114" formatCode="0.0">
                  <c:v>#N/A</c:v>
                </c:pt>
                <c:pt idx="115" formatCode="0.0">
                  <c:v>#N/A</c:v>
                </c:pt>
                <c:pt idx="116" formatCode="0.0">
                  <c:v>#N/A</c:v>
                </c:pt>
                <c:pt idx="117" formatCode="0.0">
                  <c:v>#N/A</c:v>
                </c:pt>
                <c:pt idx="118" formatCode="0.0">
                  <c:v>#N/A</c:v>
                </c:pt>
                <c:pt idx="119" formatCode="0.0">
                  <c:v>#N/A</c:v>
                </c:pt>
                <c:pt idx="120" formatCode="0.0">
                  <c:v>#N/A</c:v>
                </c:pt>
                <c:pt idx="121" formatCode="0.0">
                  <c:v>#N/A</c:v>
                </c:pt>
                <c:pt idx="122" formatCode="0.0">
                  <c:v>#N/A</c:v>
                </c:pt>
                <c:pt idx="123" formatCode="0.0">
                  <c:v>#N/A</c:v>
                </c:pt>
                <c:pt idx="124" formatCode="0.0">
                  <c:v>#N/A</c:v>
                </c:pt>
                <c:pt idx="125" formatCode="0.0">
                  <c:v>#N/A</c:v>
                </c:pt>
                <c:pt idx="126" formatCode="0.0">
                  <c:v>#N/A</c:v>
                </c:pt>
                <c:pt idx="127" formatCode="0.0">
                  <c:v>#N/A</c:v>
                </c:pt>
                <c:pt idx="128" formatCode="0.0">
                  <c:v>#N/A</c:v>
                </c:pt>
                <c:pt idx="129" formatCode="0.0">
                  <c:v>#N/A</c:v>
                </c:pt>
                <c:pt idx="130" formatCode="0.0">
                  <c:v>#N/A</c:v>
                </c:pt>
                <c:pt idx="131" formatCode="0.0">
                  <c:v>#N/A</c:v>
                </c:pt>
                <c:pt idx="132" formatCode="0.0">
                  <c:v>#N/A</c:v>
                </c:pt>
                <c:pt idx="133" formatCode="0.0">
                  <c:v>#N/A</c:v>
                </c:pt>
                <c:pt idx="134" formatCode="0.0">
                  <c:v>#N/A</c:v>
                </c:pt>
                <c:pt idx="135" formatCode="0.0">
                  <c:v>#N/A</c:v>
                </c:pt>
                <c:pt idx="136" formatCode="0.0">
                  <c:v>#N/A</c:v>
                </c:pt>
                <c:pt idx="137" formatCode="0.0">
                  <c:v>#N/A</c:v>
                </c:pt>
                <c:pt idx="138" formatCode="0.0">
                  <c:v>#N/A</c:v>
                </c:pt>
                <c:pt idx="139" formatCode="0.0">
                  <c:v>#N/A</c:v>
                </c:pt>
                <c:pt idx="140" formatCode="0.0">
                  <c:v>#N/A</c:v>
                </c:pt>
                <c:pt idx="141" formatCode="0.0">
                  <c:v>#N/A</c:v>
                </c:pt>
                <c:pt idx="142" formatCode="0.0">
                  <c:v>#N/A</c:v>
                </c:pt>
                <c:pt idx="143" formatCode="0.0">
                  <c:v>#N/A</c:v>
                </c:pt>
                <c:pt idx="144" formatCode="0.0">
                  <c:v>#N/A</c:v>
                </c:pt>
                <c:pt idx="145" formatCode="0.0">
                  <c:v>#N/A</c:v>
                </c:pt>
                <c:pt idx="146" formatCode="0.0">
                  <c:v>#N/A</c:v>
                </c:pt>
                <c:pt idx="147" formatCode="0.0">
                  <c:v>#N/A</c:v>
                </c:pt>
                <c:pt idx="148" formatCode="0.0">
                  <c:v>#N/A</c:v>
                </c:pt>
                <c:pt idx="149" formatCode="0.0">
                  <c:v>#N/A</c:v>
                </c:pt>
                <c:pt idx="150" formatCode="0.0">
                  <c:v>#N/A</c:v>
                </c:pt>
                <c:pt idx="151" formatCode="0.0">
                  <c:v>#N/A</c:v>
                </c:pt>
                <c:pt idx="152" formatCode="0.0">
                  <c:v>#N/A</c:v>
                </c:pt>
                <c:pt idx="153" formatCode="0.0">
                  <c:v>#N/A</c:v>
                </c:pt>
                <c:pt idx="154" formatCode="0.0">
                  <c:v>#N/A</c:v>
                </c:pt>
                <c:pt idx="155" formatCode="0.0">
                  <c:v>#N/A</c:v>
                </c:pt>
                <c:pt idx="156" formatCode="0.0">
                  <c:v>#N/A</c:v>
                </c:pt>
                <c:pt idx="157" formatCode="0.0">
                  <c:v>#N/A</c:v>
                </c:pt>
                <c:pt idx="158" formatCode="0.0">
                  <c:v>#N/A</c:v>
                </c:pt>
                <c:pt idx="159" formatCode="0.0">
                  <c:v>#N/A</c:v>
                </c:pt>
                <c:pt idx="160" formatCode="0.0">
                  <c:v>#N/A</c:v>
                </c:pt>
                <c:pt idx="161" formatCode="0.0">
                  <c:v>#N/A</c:v>
                </c:pt>
                <c:pt idx="162" formatCode="0.0">
                  <c:v>#N/A</c:v>
                </c:pt>
                <c:pt idx="163" formatCode="0.0">
                  <c:v>#N/A</c:v>
                </c:pt>
                <c:pt idx="164" formatCode="0.0">
                  <c:v>#N/A</c:v>
                </c:pt>
                <c:pt idx="165" formatCode="0.0">
                  <c:v>#N/A</c:v>
                </c:pt>
                <c:pt idx="166" formatCode="0.0">
                  <c:v>#N/A</c:v>
                </c:pt>
                <c:pt idx="167" formatCode="0.0">
                  <c:v>#N/A</c:v>
                </c:pt>
                <c:pt idx="168" formatCode="0.0">
                  <c:v>#N/A</c:v>
                </c:pt>
                <c:pt idx="169" formatCode="0.0">
                  <c:v>#N/A</c:v>
                </c:pt>
                <c:pt idx="170" formatCode="0.0">
                  <c:v>#N/A</c:v>
                </c:pt>
                <c:pt idx="171" formatCode="0.0">
                  <c:v>#N/A</c:v>
                </c:pt>
                <c:pt idx="172" formatCode="0.0">
                  <c:v>#N/A</c:v>
                </c:pt>
                <c:pt idx="173" formatCode="0.0">
                  <c:v>#N/A</c:v>
                </c:pt>
                <c:pt idx="174" formatCode="0.0">
                  <c:v>#N/A</c:v>
                </c:pt>
                <c:pt idx="175" formatCode="0.0">
                  <c:v>#N/A</c:v>
                </c:pt>
                <c:pt idx="176" formatCode="0.0">
                  <c:v>#N/A</c:v>
                </c:pt>
                <c:pt idx="177" formatCode="0.0">
                  <c:v>#N/A</c:v>
                </c:pt>
                <c:pt idx="178" formatCode="0.0">
                  <c:v>#N/A</c:v>
                </c:pt>
                <c:pt idx="179" formatCode="0.0">
                  <c:v>#N/A</c:v>
                </c:pt>
                <c:pt idx="180" formatCode="0.0">
                  <c:v>#N/A</c:v>
                </c:pt>
                <c:pt idx="181" formatCode="0.0">
                  <c:v>#N/A</c:v>
                </c:pt>
                <c:pt idx="182" formatCode="0.0">
                  <c:v>#N/A</c:v>
                </c:pt>
                <c:pt idx="183" formatCode="0.0">
                  <c:v>#N/A</c:v>
                </c:pt>
                <c:pt idx="184" formatCode="0.0">
                  <c:v>#N/A</c:v>
                </c:pt>
                <c:pt idx="185" formatCode="0.0">
                  <c:v>#N/A</c:v>
                </c:pt>
                <c:pt idx="186" formatCode="0.0">
                  <c:v>#N/A</c:v>
                </c:pt>
                <c:pt idx="187" formatCode="0.0">
                  <c:v>#N/A</c:v>
                </c:pt>
                <c:pt idx="188" formatCode="0.0">
                  <c:v>#N/A</c:v>
                </c:pt>
                <c:pt idx="189" formatCode="0.0">
                  <c:v>#N/A</c:v>
                </c:pt>
                <c:pt idx="190" formatCode="0.0">
                  <c:v>#N/A</c:v>
                </c:pt>
                <c:pt idx="191" formatCode="0.0">
                  <c:v>#N/A</c:v>
                </c:pt>
                <c:pt idx="192" formatCode="0.0">
                  <c:v>#N/A</c:v>
                </c:pt>
                <c:pt idx="193" formatCode="0.0">
                  <c:v>#N/A</c:v>
                </c:pt>
                <c:pt idx="194" formatCode="0.0">
                  <c:v>#N/A</c:v>
                </c:pt>
                <c:pt idx="195" formatCode="0.0">
                  <c:v>#N/A</c:v>
                </c:pt>
                <c:pt idx="196" formatCode="0.0">
                  <c:v>#N/A</c:v>
                </c:pt>
                <c:pt idx="197" formatCode="0.0">
                  <c:v>#N/A</c:v>
                </c:pt>
                <c:pt idx="198" formatCode="0.0">
                  <c:v>#N/A</c:v>
                </c:pt>
                <c:pt idx="199" formatCode="0.0">
                  <c:v>#N/A</c:v>
                </c:pt>
                <c:pt idx="200" formatCode="0.0">
                  <c:v>#N/A</c:v>
                </c:pt>
                <c:pt idx="201" formatCode="0.0">
                  <c:v>#N/A</c:v>
                </c:pt>
                <c:pt idx="202" formatCode="0.0">
                  <c:v>#N/A</c:v>
                </c:pt>
                <c:pt idx="203" formatCode="0.0">
                  <c:v>#N/A</c:v>
                </c:pt>
                <c:pt idx="204" formatCode="0.0">
                  <c:v>#N/A</c:v>
                </c:pt>
                <c:pt idx="205" formatCode="0.0">
                  <c:v>#N/A</c:v>
                </c:pt>
                <c:pt idx="206" formatCode="0.0">
                  <c:v>#N/A</c:v>
                </c:pt>
                <c:pt idx="207" formatCode="0.0">
                  <c:v>#N/A</c:v>
                </c:pt>
                <c:pt idx="208" formatCode="0.0">
                  <c:v>#N/A</c:v>
                </c:pt>
                <c:pt idx="209" formatCode="0.0">
                  <c:v>#N/A</c:v>
                </c:pt>
                <c:pt idx="210" formatCode="0.0">
                  <c:v>#N/A</c:v>
                </c:pt>
                <c:pt idx="211" formatCode="0.0">
                  <c:v>#N/A</c:v>
                </c:pt>
                <c:pt idx="212" formatCode="0.0">
                  <c:v>#N/A</c:v>
                </c:pt>
                <c:pt idx="213" formatCode="0.0">
                  <c:v>#N/A</c:v>
                </c:pt>
                <c:pt idx="214" formatCode="0.0">
                  <c:v>#N/A</c:v>
                </c:pt>
                <c:pt idx="215" formatCode="0.0">
                  <c:v>#N/A</c:v>
                </c:pt>
                <c:pt idx="216" formatCode="0.0">
                  <c:v>#N/A</c:v>
                </c:pt>
                <c:pt idx="217" formatCode="0.0">
                  <c:v>#N/A</c:v>
                </c:pt>
                <c:pt idx="218" formatCode="0.0">
                  <c:v>#N/A</c:v>
                </c:pt>
                <c:pt idx="219" formatCode="0.0">
                  <c:v>#N/A</c:v>
                </c:pt>
                <c:pt idx="220" formatCode="0.0">
                  <c:v>#N/A</c:v>
                </c:pt>
                <c:pt idx="221" formatCode="0.0">
                  <c:v>#N/A</c:v>
                </c:pt>
                <c:pt idx="222" formatCode="0.0">
                  <c:v>#N/A</c:v>
                </c:pt>
                <c:pt idx="223" formatCode="0.0">
                  <c:v>#N/A</c:v>
                </c:pt>
                <c:pt idx="224" formatCode="0.0">
                  <c:v>#N/A</c:v>
                </c:pt>
                <c:pt idx="225" formatCode="0.0">
                  <c:v>#N/A</c:v>
                </c:pt>
                <c:pt idx="226" formatCode="0.0">
                  <c:v>#N/A</c:v>
                </c:pt>
                <c:pt idx="227" formatCode="0.0">
                  <c:v>#N/A</c:v>
                </c:pt>
                <c:pt idx="228" formatCode="0.0">
                  <c:v>#N/A</c:v>
                </c:pt>
                <c:pt idx="229" formatCode="0.0">
                  <c:v>#N/A</c:v>
                </c:pt>
                <c:pt idx="230" formatCode="0.0">
                  <c:v>#N/A</c:v>
                </c:pt>
                <c:pt idx="231" formatCode="0.0">
                  <c:v>#N/A</c:v>
                </c:pt>
                <c:pt idx="232" formatCode="0.0">
                  <c:v>#N/A</c:v>
                </c:pt>
                <c:pt idx="233" formatCode="0.0">
                  <c:v>#N/A</c:v>
                </c:pt>
                <c:pt idx="234" formatCode="0.0">
                  <c:v>#N/A</c:v>
                </c:pt>
                <c:pt idx="235" formatCode="0.0">
                  <c:v>#N/A</c:v>
                </c:pt>
                <c:pt idx="236" formatCode="0.0">
                  <c:v>#N/A</c:v>
                </c:pt>
                <c:pt idx="237" formatCode="0.0">
                  <c:v>#N/A</c:v>
                </c:pt>
                <c:pt idx="238" formatCode="0.0">
                  <c:v>#N/A</c:v>
                </c:pt>
                <c:pt idx="239" formatCode="0.0">
                  <c:v>#N/A</c:v>
                </c:pt>
                <c:pt idx="240" formatCode="0.0">
                  <c:v>#N/A</c:v>
                </c:pt>
                <c:pt idx="241" formatCode="0.0">
                  <c:v>#N/A</c:v>
                </c:pt>
                <c:pt idx="242" formatCode="0.0">
                  <c:v>#N/A</c:v>
                </c:pt>
                <c:pt idx="243" formatCode="0.0">
                  <c:v>#N/A</c:v>
                </c:pt>
                <c:pt idx="244" formatCode="0.0">
                  <c:v>#N/A</c:v>
                </c:pt>
                <c:pt idx="245" formatCode="0.0">
                  <c:v>#N/A</c:v>
                </c:pt>
                <c:pt idx="246" formatCode="0.0">
                  <c:v>#N/A</c:v>
                </c:pt>
                <c:pt idx="247" formatCode="0.0">
                  <c:v>#N/A</c:v>
                </c:pt>
                <c:pt idx="248" formatCode="0.0">
                  <c:v>#N/A</c:v>
                </c:pt>
                <c:pt idx="249" formatCode="0.0">
                  <c:v>#N/A</c:v>
                </c:pt>
                <c:pt idx="250" formatCode="0.0">
                  <c:v>#N/A</c:v>
                </c:pt>
                <c:pt idx="251" formatCode="0.0">
                  <c:v>#N/A</c:v>
                </c:pt>
                <c:pt idx="252" formatCode="0.0">
                  <c:v>#N/A</c:v>
                </c:pt>
                <c:pt idx="253" formatCode="0.0">
                  <c:v>#N/A</c:v>
                </c:pt>
                <c:pt idx="254" formatCode="0.0">
                  <c:v>#N/A</c:v>
                </c:pt>
                <c:pt idx="255" formatCode="0.0">
                  <c:v>#N/A</c:v>
                </c:pt>
                <c:pt idx="256" formatCode="0.0">
                  <c:v>#N/A</c:v>
                </c:pt>
                <c:pt idx="257" formatCode="0.0">
                  <c:v>#N/A</c:v>
                </c:pt>
                <c:pt idx="258" formatCode="0.0">
                  <c:v>#N/A</c:v>
                </c:pt>
                <c:pt idx="259" formatCode="0.0">
                  <c:v>#N/A</c:v>
                </c:pt>
                <c:pt idx="260" formatCode="0.0">
                  <c:v>#N/A</c:v>
                </c:pt>
                <c:pt idx="261" formatCode="0.0">
                  <c:v>#N/A</c:v>
                </c:pt>
                <c:pt idx="262" formatCode="0.0">
                  <c:v>#N/A</c:v>
                </c:pt>
                <c:pt idx="263" formatCode="0.0">
                  <c:v>#N/A</c:v>
                </c:pt>
                <c:pt idx="264" formatCode="0.0">
                  <c:v>#N/A</c:v>
                </c:pt>
                <c:pt idx="265" formatCode="0.0">
                  <c:v>#N/A</c:v>
                </c:pt>
                <c:pt idx="266" formatCode="0.0">
                  <c:v>#N/A</c:v>
                </c:pt>
                <c:pt idx="267" formatCode="0.0">
                  <c:v>#N/A</c:v>
                </c:pt>
                <c:pt idx="268" formatCode="0.0">
                  <c:v>#N/A</c:v>
                </c:pt>
                <c:pt idx="269" formatCode="0.0">
                  <c:v>#N/A</c:v>
                </c:pt>
                <c:pt idx="270" formatCode="0.0">
                  <c:v>#N/A</c:v>
                </c:pt>
                <c:pt idx="271" formatCode="0.0">
                  <c:v>#N/A</c:v>
                </c:pt>
                <c:pt idx="272" formatCode="0.0">
                  <c:v>#N/A</c:v>
                </c:pt>
                <c:pt idx="273" formatCode="0.0">
                  <c:v>#N/A</c:v>
                </c:pt>
                <c:pt idx="274" formatCode="0.0">
                  <c:v>#N/A</c:v>
                </c:pt>
                <c:pt idx="275" formatCode="0.0">
                  <c:v>#N/A</c:v>
                </c:pt>
                <c:pt idx="276" formatCode="0.0">
                  <c:v>#N/A</c:v>
                </c:pt>
                <c:pt idx="277" formatCode="0.0">
                  <c:v>#N/A</c:v>
                </c:pt>
                <c:pt idx="278" formatCode="0.0">
                  <c:v>#N/A</c:v>
                </c:pt>
                <c:pt idx="279" formatCode="0.0">
                  <c:v>#N/A</c:v>
                </c:pt>
                <c:pt idx="280" formatCode="0.0">
                  <c:v>#N/A</c:v>
                </c:pt>
                <c:pt idx="281" formatCode="0.0">
                  <c:v>#N/A</c:v>
                </c:pt>
                <c:pt idx="282" formatCode="0.0">
                  <c:v>#N/A</c:v>
                </c:pt>
                <c:pt idx="283" formatCode="0.0">
                  <c:v>#N/A</c:v>
                </c:pt>
                <c:pt idx="284" formatCode="0.0">
                  <c:v>#N/A</c:v>
                </c:pt>
                <c:pt idx="285" formatCode="0.0">
                  <c:v>#N/A</c:v>
                </c:pt>
                <c:pt idx="286" formatCode="0.0">
                  <c:v>#N/A</c:v>
                </c:pt>
                <c:pt idx="287" formatCode="0.0">
                  <c:v>#N/A</c:v>
                </c:pt>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pt idx="384" formatCode="0.0">
                  <c:v>#N/A</c:v>
                </c:pt>
                <c:pt idx="385" formatCode="0.0">
                  <c:v>#N/A</c:v>
                </c:pt>
                <c:pt idx="386" formatCode="0.0">
                  <c:v>#N/A</c:v>
                </c:pt>
                <c:pt idx="387" formatCode="0.0">
                  <c:v>#N/A</c:v>
                </c:pt>
                <c:pt idx="388" formatCode="0.0">
                  <c:v>#N/A</c:v>
                </c:pt>
                <c:pt idx="389" formatCode="0.0">
                  <c:v>#N/A</c:v>
                </c:pt>
                <c:pt idx="390" formatCode="0.0">
                  <c:v>#N/A</c:v>
                </c:pt>
                <c:pt idx="391" formatCode="0.0">
                  <c:v>#N/A</c:v>
                </c:pt>
                <c:pt idx="392" formatCode="0.0">
                  <c:v>#N/A</c:v>
                </c:pt>
                <c:pt idx="393" formatCode="0.0">
                  <c:v>#N/A</c:v>
                </c:pt>
                <c:pt idx="394" formatCode="0.0">
                  <c:v>#N/A</c:v>
                </c:pt>
                <c:pt idx="395" formatCode="0.0">
                  <c:v>#N/A</c:v>
                </c:pt>
                <c:pt idx="396" formatCode="0.0">
                  <c:v>#N/A</c:v>
                </c:pt>
                <c:pt idx="397" formatCode="0.0">
                  <c:v>#N/A</c:v>
                </c:pt>
                <c:pt idx="398" formatCode="0.0">
                  <c:v>#N/A</c:v>
                </c:pt>
                <c:pt idx="399" formatCode="0.0">
                  <c:v>#N/A</c:v>
                </c:pt>
                <c:pt idx="400" formatCode="0.0">
                  <c:v>#N/A</c:v>
                </c:pt>
                <c:pt idx="401" formatCode="0.0">
                  <c:v>#N/A</c:v>
                </c:pt>
                <c:pt idx="402" formatCode="0.0">
                  <c:v>#N/A</c:v>
                </c:pt>
                <c:pt idx="403" formatCode="0.0">
                  <c:v>#N/A</c:v>
                </c:pt>
                <c:pt idx="404" formatCode="0.0">
                  <c:v>#N/A</c:v>
                </c:pt>
                <c:pt idx="405" formatCode="0.0">
                  <c:v>#N/A</c:v>
                </c:pt>
                <c:pt idx="406" formatCode="0.0">
                  <c:v>#N/A</c:v>
                </c:pt>
                <c:pt idx="407" formatCode="0.0">
                  <c:v>#N/A</c:v>
                </c:pt>
                <c:pt idx="408" formatCode="0.0">
                  <c:v>#N/A</c:v>
                </c:pt>
                <c:pt idx="409" formatCode="0.0">
                  <c:v>#N/A</c:v>
                </c:pt>
                <c:pt idx="410" formatCode="0.0">
                  <c:v>#N/A</c:v>
                </c:pt>
                <c:pt idx="411" formatCode="0.0">
                  <c:v>#N/A</c:v>
                </c:pt>
                <c:pt idx="412" formatCode="0.0">
                  <c:v>#N/A</c:v>
                </c:pt>
                <c:pt idx="413" formatCode="0.0">
                  <c:v>#N/A</c:v>
                </c:pt>
                <c:pt idx="414" formatCode="0.0">
                  <c:v>#N/A</c:v>
                </c:pt>
                <c:pt idx="415" formatCode="0.0">
                  <c:v>#N/A</c:v>
                </c:pt>
                <c:pt idx="416" formatCode="0.0">
                  <c:v>#N/A</c:v>
                </c:pt>
                <c:pt idx="417" formatCode="0.0">
                  <c:v>#N/A</c:v>
                </c:pt>
                <c:pt idx="418" formatCode="0.0">
                  <c:v>#N/A</c:v>
                </c:pt>
                <c:pt idx="419" formatCode="0.0">
                  <c:v>#N/A</c:v>
                </c:pt>
                <c:pt idx="420" formatCode="0.0">
                  <c:v>#N/A</c:v>
                </c:pt>
                <c:pt idx="421" formatCode="0.0">
                  <c:v>#N/A</c:v>
                </c:pt>
                <c:pt idx="422" formatCode="0.0">
                  <c:v>#N/A</c:v>
                </c:pt>
                <c:pt idx="423" formatCode="0.0">
                  <c:v>#N/A</c:v>
                </c:pt>
                <c:pt idx="424" formatCode="0.0">
                  <c:v>#N/A</c:v>
                </c:pt>
                <c:pt idx="425" formatCode="0.0">
                  <c:v>#N/A</c:v>
                </c:pt>
                <c:pt idx="426" formatCode="0.0">
                  <c:v>#N/A</c:v>
                </c:pt>
                <c:pt idx="427" formatCode="0.0">
                  <c:v>#N/A</c:v>
                </c:pt>
                <c:pt idx="428" formatCode="0.0">
                  <c:v>#N/A</c:v>
                </c:pt>
                <c:pt idx="429" formatCode="0.0">
                  <c:v>#N/A</c:v>
                </c:pt>
                <c:pt idx="430" formatCode="0.0">
                  <c:v>#N/A</c:v>
                </c:pt>
                <c:pt idx="431" formatCode="0.0">
                  <c:v>#N/A</c:v>
                </c:pt>
                <c:pt idx="432" formatCode="0.0">
                  <c:v>#N/A</c:v>
                </c:pt>
                <c:pt idx="433" formatCode="0.0">
                  <c:v>#N/A</c:v>
                </c:pt>
                <c:pt idx="434" formatCode="0.0">
                  <c:v>#N/A</c:v>
                </c:pt>
                <c:pt idx="435" formatCode="0.0">
                  <c:v>#N/A</c:v>
                </c:pt>
                <c:pt idx="436" formatCode="0.0">
                  <c:v>#N/A</c:v>
                </c:pt>
                <c:pt idx="437" formatCode="0.0">
                  <c:v>#N/A</c:v>
                </c:pt>
                <c:pt idx="438" formatCode="0.0">
                  <c:v>#N/A</c:v>
                </c:pt>
                <c:pt idx="439" formatCode="0.0">
                  <c:v>#N/A</c:v>
                </c:pt>
                <c:pt idx="440" formatCode="0.0">
                  <c:v>#N/A</c:v>
                </c:pt>
                <c:pt idx="441" formatCode="0.0">
                  <c:v>#N/A</c:v>
                </c:pt>
                <c:pt idx="442" formatCode="0.0">
                  <c:v>#N/A</c:v>
                </c:pt>
                <c:pt idx="443" formatCode="0.0">
                  <c:v>#N/A</c:v>
                </c:pt>
                <c:pt idx="444" formatCode="0.0">
                  <c:v>#N/A</c:v>
                </c:pt>
                <c:pt idx="445" formatCode="0.0">
                  <c:v>#N/A</c:v>
                </c:pt>
                <c:pt idx="446" formatCode="0.0">
                  <c:v>#N/A</c:v>
                </c:pt>
                <c:pt idx="447" formatCode="0.0">
                  <c:v>#N/A</c:v>
                </c:pt>
                <c:pt idx="448" formatCode="0.0">
                  <c:v>#N/A</c:v>
                </c:pt>
                <c:pt idx="449" formatCode="0.0">
                  <c:v>#N/A</c:v>
                </c:pt>
                <c:pt idx="450" formatCode="0.0">
                  <c:v>#N/A</c:v>
                </c:pt>
                <c:pt idx="451" formatCode="0.0">
                  <c:v>#N/A</c:v>
                </c:pt>
                <c:pt idx="452" formatCode="0.0">
                  <c:v>#N/A</c:v>
                </c:pt>
                <c:pt idx="453" formatCode="0.0">
                  <c:v>#N/A</c:v>
                </c:pt>
                <c:pt idx="454" formatCode="0.0">
                  <c:v>#N/A</c:v>
                </c:pt>
                <c:pt idx="455" formatCode="0.0">
                  <c:v>#N/A</c:v>
                </c:pt>
                <c:pt idx="456" formatCode="0.0">
                  <c:v>#N/A</c:v>
                </c:pt>
                <c:pt idx="457" formatCode="0.0">
                  <c:v>#N/A</c:v>
                </c:pt>
                <c:pt idx="458" formatCode="0.0">
                  <c:v>#N/A</c:v>
                </c:pt>
                <c:pt idx="459" formatCode="0.0">
                  <c:v>#N/A</c:v>
                </c:pt>
                <c:pt idx="460" formatCode="0.0">
                  <c:v>#N/A</c:v>
                </c:pt>
                <c:pt idx="461" formatCode="0.0">
                  <c:v>#N/A</c:v>
                </c:pt>
                <c:pt idx="462" formatCode="0.0">
                  <c:v>#N/A</c:v>
                </c:pt>
                <c:pt idx="463" formatCode="0.0">
                  <c:v>#N/A</c:v>
                </c:pt>
                <c:pt idx="464" formatCode="0.0">
                  <c:v>#N/A</c:v>
                </c:pt>
                <c:pt idx="465" formatCode="0.0">
                  <c:v>#N/A</c:v>
                </c:pt>
                <c:pt idx="466" formatCode="0.0">
                  <c:v>#N/A</c:v>
                </c:pt>
                <c:pt idx="467" formatCode="0.0">
                  <c:v>#N/A</c:v>
                </c:pt>
                <c:pt idx="468" formatCode="0.0">
                  <c:v>#N/A</c:v>
                </c:pt>
                <c:pt idx="469" formatCode="0.0">
                  <c:v>#N/A</c:v>
                </c:pt>
                <c:pt idx="470" formatCode="0.0">
                  <c:v>#N/A</c:v>
                </c:pt>
                <c:pt idx="471" formatCode="0.0">
                  <c:v>#N/A</c:v>
                </c:pt>
                <c:pt idx="472" formatCode="0.0">
                  <c:v>#N/A</c:v>
                </c:pt>
                <c:pt idx="473" formatCode="0.0">
                  <c:v>#N/A</c:v>
                </c:pt>
                <c:pt idx="474" formatCode="0.0">
                  <c:v>#N/A</c:v>
                </c:pt>
                <c:pt idx="475" formatCode="0.0">
                  <c:v>#N/A</c:v>
                </c:pt>
                <c:pt idx="476" formatCode="0.0">
                  <c:v>#N/A</c:v>
                </c:pt>
                <c:pt idx="477" formatCode="0.0">
                  <c:v>#N/A</c:v>
                </c:pt>
                <c:pt idx="478" formatCode="0.0">
                  <c:v>#N/A</c:v>
                </c:pt>
                <c:pt idx="479" formatCode="0.0">
                  <c:v>#N/A</c:v>
                </c:pt>
                <c:pt idx="480" formatCode="0.0">
                  <c:v>#N/A</c:v>
                </c:pt>
                <c:pt idx="481" formatCode="0.0">
                  <c:v>#N/A</c:v>
                </c:pt>
                <c:pt idx="482" formatCode="0.0">
                  <c:v>#N/A</c:v>
                </c:pt>
                <c:pt idx="483" formatCode="0.0">
                  <c:v>#N/A</c:v>
                </c:pt>
                <c:pt idx="484" formatCode="0.0">
                  <c:v>#N/A</c:v>
                </c:pt>
                <c:pt idx="485" formatCode="0.0">
                  <c:v>#N/A</c:v>
                </c:pt>
                <c:pt idx="486" formatCode="0.0">
                  <c:v>#N/A</c:v>
                </c:pt>
                <c:pt idx="487" formatCode="0.0">
                  <c:v>#N/A</c:v>
                </c:pt>
                <c:pt idx="488" formatCode="0.0">
                  <c:v>#N/A</c:v>
                </c:pt>
                <c:pt idx="489" formatCode="0.0">
                  <c:v>#N/A</c:v>
                </c:pt>
                <c:pt idx="490" formatCode="0.0">
                  <c:v>#N/A</c:v>
                </c:pt>
                <c:pt idx="491" formatCode="0.0">
                  <c:v>#N/A</c:v>
                </c:pt>
                <c:pt idx="492" formatCode="0.0">
                  <c:v>#N/A</c:v>
                </c:pt>
                <c:pt idx="493" formatCode="0.0">
                  <c:v>#N/A</c:v>
                </c:pt>
                <c:pt idx="494" formatCode="0.0">
                  <c:v>#N/A</c:v>
                </c:pt>
                <c:pt idx="495" formatCode="0.0">
                  <c:v>#N/A</c:v>
                </c:pt>
                <c:pt idx="496" formatCode="0.0">
                  <c:v>#N/A</c:v>
                </c:pt>
                <c:pt idx="497" formatCode="0.0">
                  <c:v>#N/A</c:v>
                </c:pt>
                <c:pt idx="498" formatCode="0.0">
                  <c:v>#N/A</c:v>
                </c:pt>
                <c:pt idx="499" formatCode="0.0">
                  <c:v>#N/A</c:v>
                </c:pt>
                <c:pt idx="500" formatCode="0.0">
                  <c:v>#N/A</c:v>
                </c:pt>
                <c:pt idx="501" formatCode="0.0">
                  <c:v>#N/A</c:v>
                </c:pt>
                <c:pt idx="502" formatCode="0.0">
                  <c:v>#N/A</c:v>
                </c:pt>
                <c:pt idx="503" formatCode="0.0">
                  <c:v>#N/A</c:v>
                </c:pt>
                <c:pt idx="504" formatCode="0.0">
                  <c:v>#N/A</c:v>
                </c:pt>
                <c:pt idx="505" formatCode="0.0">
                  <c:v>#N/A</c:v>
                </c:pt>
                <c:pt idx="506" formatCode="0.0">
                  <c:v>#N/A</c:v>
                </c:pt>
                <c:pt idx="507" formatCode="0.0">
                  <c:v>#N/A</c:v>
                </c:pt>
                <c:pt idx="508" formatCode="0.0">
                  <c:v>#N/A</c:v>
                </c:pt>
                <c:pt idx="509" formatCode="0.0">
                  <c:v>#N/A</c:v>
                </c:pt>
                <c:pt idx="510" formatCode="0.0">
                  <c:v>#N/A</c:v>
                </c:pt>
                <c:pt idx="511" formatCode="0.0">
                  <c:v>#N/A</c:v>
                </c:pt>
                <c:pt idx="512" formatCode="0.0">
                  <c:v>#N/A</c:v>
                </c:pt>
                <c:pt idx="513" formatCode="0.0">
                  <c:v>#N/A</c:v>
                </c:pt>
                <c:pt idx="514" formatCode="0.0">
                  <c:v>#N/A</c:v>
                </c:pt>
                <c:pt idx="515" formatCode="0.0">
                  <c:v>#N/A</c:v>
                </c:pt>
                <c:pt idx="516" formatCode="0.0">
                  <c:v>#N/A</c:v>
                </c:pt>
                <c:pt idx="517" formatCode="0.0">
                  <c:v>#N/A</c:v>
                </c:pt>
                <c:pt idx="518" formatCode="0.0">
                  <c:v>#N/A</c:v>
                </c:pt>
                <c:pt idx="519" formatCode="0.0">
                  <c:v>#N/A</c:v>
                </c:pt>
                <c:pt idx="520" formatCode="0.0">
                  <c:v>#N/A</c:v>
                </c:pt>
                <c:pt idx="521" formatCode="0.0">
                  <c:v>#N/A</c:v>
                </c:pt>
                <c:pt idx="522" formatCode="0.0">
                  <c:v>#N/A</c:v>
                </c:pt>
                <c:pt idx="523" formatCode="0.0">
                  <c:v>#N/A</c:v>
                </c:pt>
                <c:pt idx="524" formatCode="0.0">
                  <c:v>#N/A</c:v>
                </c:pt>
                <c:pt idx="525" formatCode="0.0">
                  <c:v>#N/A</c:v>
                </c:pt>
                <c:pt idx="526" formatCode="0.0">
                  <c:v>#N/A</c:v>
                </c:pt>
                <c:pt idx="527" formatCode="0.0">
                  <c:v>#N/A</c:v>
                </c:pt>
                <c:pt idx="528" formatCode="0.0">
                  <c:v>#N/A</c:v>
                </c:pt>
                <c:pt idx="529" formatCode="0.0">
                  <c:v>#N/A</c:v>
                </c:pt>
                <c:pt idx="530" formatCode="0.0">
                  <c:v>#N/A</c:v>
                </c:pt>
                <c:pt idx="531" formatCode="0.0">
                  <c:v>#N/A</c:v>
                </c:pt>
                <c:pt idx="532" formatCode="0.0">
                  <c:v>#N/A</c:v>
                </c:pt>
                <c:pt idx="533" formatCode="0.0">
                  <c:v>#N/A</c:v>
                </c:pt>
                <c:pt idx="534" formatCode="0.0">
                  <c:v>#N/A</c:v>
                </c:pt>
                <c:pt idx="535" formatCode="0.0">
                  <c:v>#N/A</c:v>
                </c:pt>
                <c:pt idx="536" formatCode="0.0">
                  <c:v>#N/A</c:v>
                </c:pt>
                <c:pt idx="537" formatCode="0.0">
                  <c:v>#N/A</c:v>
                </c:pt>
                <c:pt idx="538" formatCode="0.0">
                  <c:v>#N/A</c:v>
                </c:pt>
                <c:pt idx="539" formatCode="0.0">
                  <c:v>#N/A</c:v>
                </c:pt>
                <c:pt idx="540" formatCode="0.0">
                  <c:v>#N/A</c:v>
                </c:pt>
                <c:pt idx="541" formatCode="0.0">
                  <c:v>#N/A</c:v>
                </c:pt>
                <c:pt idx="542" formatCode="0.0">
                  <c:v>#N/A</c:v>
                </c:pt>
                <c:pt idx="543" formatCode="0.0">
                  <c:v>#N/A</c:v>
                </c:pt>
                <c:pt idx="544" formatCode="0.0">
                  <c:v>#N/A</c:v>
                </c:pt>
                <c:pt idx="545" formatCode="0.0">
                  <c:v>#N/A</c:v>
                </c:pt>
                <c:pt idx="546" formatCode="0.0">
                  <c:v>#N/A</c:v>
                </c:pt>
                <c:pt idx="547" formatCode="0.0">
                  <c:v>#N/A</c:v>
                </c:pt>
                <c:pt idx="548" formatCode="0.0">
                  <c:v>#N/A</c:v>
                </c:pt>
                <c:pt idx="549" formatCode="0.0">
                  <c:v>#N/A</c:v>
                </c:pt>
                <c:pt idx="550" formatCode="0.0">
                  <c:v>#N/A</c:v>
                </c:pt>
                <c:pt idx="551" formatCode="0.0">
                  <c:v>#N/A</c:v>
                </c:pt>
                <c:pt idx="552" formatCode="0.0">
                  <c:v>#N/A</c:v>
                </c:pt>
                <c:pt idx="553" formatCode="0.0">
                  <c:v>#N/A</c:v>
                </c:pt>
                <c:pt idx="554" formatCode="0.0">
                  <c:v>#N/A</c:v>
                </c:pt>
                <c:pt idx="555" formatCode="0.0">
                  <c:v>#N/A</c:v>
                </c:pt>
                <c:pt idx="556" formatCode="0.0">
                  <c:v>#N/A</c:v>
                </c:pt>
                <c:pt idx="557" formatCode="0.0">
                  <c:v>#N/A</c:v>
                </c:pt>
                <c:pt idx="558" formatCode="0.0">
                  <c:v>#N/A</c:v>
                </c:pt>
                <c:pt idx="559" formatCode="0.0">
                  <c:v>#N/A</c:v>
                </c:pt>
                <c:pt idx="560" formatCode="0.0">
                  <c:v>#N/A</c:v>
                </c:pt>
                <c:pt idx="561" formatCode="0.0">
                  <c:v>#N/A</c:v>
                </c:pt>
                <c:pt idx="562" formatCode="0.0">
                  <c:v>#N/A</c:v>
                </c:pt>
                <c:pt idx="563" formatCode="0.0">
                  <c:v>#N/A</c:v>
                </c:pt>
                <c:pt idx="564" formatCode="0.0">
                  <c:v>#N/A</c:v>
                </c:pt>
                <c:pt idx="565" formatCode="0.0">
                  <c:v>#N/A</c:v>
                </c:pt>
                <c:pt idx="566" formatCode="0.0">
                  <c:v>#N/A</c:v>
                </c:pt>
                <c:pt idx="567" formatCode="0.0">
                  <c:v>#N/A</c:v>
                </c:pt>
                <c:pt idx="568" formatCode="0.0">
                  <c:v>#N/A</c:v>
                </c:pt>
                <c:pt idx="569" formatCode="0.0">
                  <c:v>#N/A</c:v>
                </c:pt>
                <c:pt idx="570" formatCode="0.0">
                  <c:v>#N/A</c:v>
                </c:pt>
                <c:pt idx="571" formatCode="0.0">
                  <c:v>#N/A</c:v>
                </c:pt>
                <c:pt idx="572" formatCode="0.0">
                  <c:v>#N/A</c:v>
                </c:pt>
                <c:pt idx="573" formatCode="0.0">
                  <c:v>#N/A</c:v>
                </c:pt>
                <c:pt idx="574" formatCode="0.0">
                  <c:v>#N/A</c:v>
                </c:pt>
                <c:pt idx="575" formatCode="0.0">
                  <c:v>#N/A</c:v>
                </c:pt>
                <c:pt idx="576" formatCode="0.0">
                  <c:v>#N/A</c:v>
                </c:pt>
                <c:pt idx="577" formatCode="0.0">
                  <c:v>#N/A</c:v>
                </c:pt>
                <c:pt idx="578" formatCode="0.0">
                  <c:v>#N/A</c:v>
                </c:pt>
                <c:pt idx="579" formatCode="0.0">
                  <c:v>#N/A</c:v>
                </c:pt>
                <c:pt idx="580" formatCode="0.0">
                  <c:v>#N/A</c:v>
                </c:pt>
                <c:pt idx="581" formatCode="0.0">
                  <c:v>#N/A</c:v>
                </c:pt>
                <c:pt idx="582" formatCode="0.0">
                  <c:v>#N/A</c:v>
                </c:pt>
                <c:pt idx="583" formatCode="0.0">
                  <c:v>#N/A</c:v>
                </c:pt>
                <c:pt idx="584" formatCode="0.0">
                  <c:v>#N/A</c:v>
                </c:pt>
                <c:pt idx="585" formatCode="0.0">
                  <c:v>#N/A</c:v>
                </c:pt>
                <c:pt idx="586" formatCode="0.0">
                  <c:v>#N/A</c:v>
                </c:pt>
                <c:pt idx="587" formatCode="0.0">
                  <c:v>#N/A</c:v>
                </c:pt>
                <c:pt idx="588" formatCode="0.0">
                  <c:v>#N/A</c:v>
                </c:pt>
                <c:pt idx="589" formatCode="0.0">
                  <c:v>#N/A</c:v>
                </c:pt>
                <c:pt idx="590" formatCode="0.0">
                  <c:v>#N/A</c:v>
                </c:pt>
                <c:pt idx="591" formatCode="0.0">
                  <c:v>#N/A</c:v>
                </c:pt>
                <c:pt idx="592" formatCode="0.0">
                  <c:v>#N/A</c:v>
                </c:pt>
                <c:pt idx="593" formatCode="0.0">
                  <c:v>#N/A</c:v>
                </c:pt>
                <c:pt idx="594" formatCode="0.0">
                  <c:v>#N/A</c:v>
                </c:pt>
                <c:pt idx="595" formatCode="0.0">
                  <c:v>#N/A</c:v>
                </c:pt>
                <c:pt idx="596" formatCode="0.0">
                  <c:v>#N/A</c:v>
                </c:pt>
                <c:pt idx="597" formatCode="0.0">
                  <c:v>#N/A</c:v>
                </c:pt>
                <c:pt idx="598" formatCode="0.0">
                  <c:v>#N/A</c:v>
                </c:pt>
                <c:pt idx="599" formatCode="0.0">
                  <c:v>#N/A</c:v>
                </c:pt>
                <c:pt idx="600" formatCode="0.0">
                  <c:v>#N/A</c:v>
                </c:pt>
                <c:pt idx="601" formatCode="0.0">
                  <c:v>#N/A</c:v>
                </c:pt>
                <c:pt idx="602" formatCode="0.0">
                  <c:v>#N/A</c:v>
                </c:pt>
                <c:pt idx="603" formatCode="0.0">
                  <c:v>#N/A</c:v>
                </c:pt>
                <c:pt idx="604" formatCode="0.0">
                  <c:v>#N/A</c:v>
                </c:pt>
                <c:pt idx="605" formatCode="0.0">
                  <c:v>#N/A</c:v>
                </c:pt>
                <c:pt idx="606" formatCode="0.0">
                  <c:v>#N/A</c:v>
                </c:pt>
                <c:pt idx="607" formatCode="0.0">
                  <c:v>#N/A</c:v>
                </c:pt>
                <c:pt idx="608" formatCode="0.0">
                  <c:v>#N/A</c:v>
                </c:pt>
                <c:pt idx="609" formatCode="0.0">
                  <c:v>#N/A</c:v>
                </c:pt>
                <c:pt idx="610" formatCode="0.0">
                  <c:v>#N/A</c:v>
                </c:pt>
                <c:pt idx="611" formatCode="0.0">
                  <c:v>#N/A</c:v>
                </c:pt>
                <c:pt idx="612" formatCode="0.0">
                  <c:v>#N/A</c:v>
                </c:pt>
                <c:pt idx="613" formatCode="0.0">
                  <c:v>#N/A</c:v>
                </c:pt>
                <c:pt idx="614" formatCode="0.0">
                  <c:v>#N/A</c:v>
                </c:pt>
                <c:pt idx="615" formatCode="0.0">
                  <c:v>#N/A</c:v>
                </c:pt>
                <c:pt idx="616" formatCode="0.0">
                  <c:v>#N/A</c:v>
                </c:pt>
                <c:pt idx="617" formatCode="0.0">
                  <c:v>#N/A</c:v>
                </c:pt>
                <c:pt idx="618" formatCode="0.0">
                  <c:v>#N/A</c:v>
                </c:pt>
                <c:pt idx="619" formatCode="0.0">
                  <c:v>#N/A</c:v>
                </c:pt>
                <c:pt idx="620" formatCode="0.0">
                  <c:v>#N/A</c:v>
                </c:pt>
                <c:pt idx="621" formatCode="0.0">
                  <c:v>#N/A</c:v>
                </c:pt>
                <c:pt idx="622" formatCode="0.0">
                  <c:v>#N/A</c:v>
                </c:pt>
                <c:pt idx="623" formatCode="0.0">
                  <c:v>#N/A</c:v>
                </c:pt>
                <c:pt idx="624" formatCode="0.0">
                  <c:v>#N/A</c:v>
                </c:pt>
                <c:pt idx="625" formatCode="0.0">
                  <c:v>#N/A</c:v>
                </c:pt>
                <c:pt idx="626" formatCode="0.0">
                  <c:v>#N/A</c:v>
                </c:pt>
                <c:pt idx="627" formatCode="0.0">
                  <c:v>#N/A</c:v>
                </c:pt>
                <c:pt idx="628" formatCode="0.0">
                  <c:v>#N/A</c:v>
                </c:pt>
                <c:pt idx="629" formatCode="0.0">
                  <c:v>#N/A</c:v>
                </c:pt>
                <c:pt idx="630" formatCode="0.0">
                  <c:v>#N/A</c:v>
                </c:pt>
                <c:pt idx="631" formatCode="0.0">
                  <c:v>#N/A</c:v>
                </c:pt>
                <c:pt idx="632" formatCode="0.0">
                  <c:v>#N/A</c:v>
                </c:pt>
                <c:pt idx="633" formatCode="0.0">
                  <c:v>#N/A</c:v>
                </c:pt>
                <c:pt idx="634" formatCode="0.0">
                  <c:v>#N/A</c:v>
                </c:pt>
                <c:pt idx="635" formatCode="0.0">
                  <c:v>#N/A</c:v>
                </c:pt>
                <c:pt idx="636" formatCode="0.0">
                  <c:v>#N/A</c:v>
                </c:pt>
                <c:pt idx="637" formatCode="0.0">
                  <c:v>#N/A</c:v>
                </c:pt>
                <c:pt idx="638" formatCode="0.0">
                  <c:v>#N/A</c:v>
                </c:pt>
                <c:pt idx="639" formatCode="0.0">
                  <c:v>#N/A</c:v>
                </c:pt>
                <c:pt idx="640" formatCode="0.0">
                  <c:v>#N/A</c:v>
                </c:pt>
                <c:pt idx="641" formatCode="0.0">
                  <c:v>#N/A</c:v>
                </c:pt>
                <c:pt idx="642" formatCode="0.0">
                  <c:v>#N/A</c:v>
                </c:pt>
                <c:pt idx="643" formatCode="0.0">
                  <c:v>#N/A</c:v>
                </c:pt>
                <c:pt idx="644" formatCode="0.0">
                  <c:v>#N/A</c:v>
                </c:pt>
                <c:pt idx="645" formatCode="0.0">
                  <c:v>#N/A</c:v>
                </c:pt>
                <c:pt idx="646" formatCode="0.0">
                  <c:v>#N/A</c:v>
                </c:pt>
                <c:pt idx="647" formatCode="0.0">
                  <c:v>#N/A</c:v>
                </c:pt>
                <c:pt idx="648" formatCode="0.0">
                  <c:v>#N/A</c:v>
                </c:pt>
                <c:pt idx="649" formatCode="0.0">
                  <c:v>#N/A</c:v>
                </c:pt>
                <c:pt idx="650" formatCode="0.0">
                  <c:v>#N/A</c:v>
                </c:pt>
                <c:pt idx="651" formatCode="0.0">
                  <c:v>#N/A</c:v>
                </c:pt>
                <c:pt idx="652" formatCode="0.0">
                  <c:v>#N/A</c:v>
                </c:pt>
                <c:pt idx="653" formatCode="0.0">
                  <c:v>#N/A</c:v>
                </c:pt>
                <c:pt idx="654" formatCode="0.0">
                  <c:v>#N/A</c:v>
                </c:pt>
                <c:pt idx="655" formatCode="0.0">
                  <c:v>#N/A</c:v>
                </c:pt>
                <c:pt idx="656" formatCode="0.0">
                  <c:v>#N/A</c:v>
                </c:pt>
                <c:pt idx="657" formatCode="0.0">
                  <c:v>#N/A</c:v>
                </c:pt>
                <c:pt idx="658" formatCode="0.0">
                  <c:v>#N/A</c:v>
                </c:pt>
                <c:pt idx="659" formatCode="0.0">
                  <c:v>#N/A</c:v>
                </c:pt>
                <c:pt idx="660" formatCode="0.0">
                  <c:v>#N/A</c:v>
                </c:pt>
                <c:pt idx="661" formatCode="0.0">
                  <c:v>#N/A</c:v>
                </c:pt>
                <c:pt idx="662" formatCode="0.0">
                  <c:v>#N/A</c:v>
                </c:pt>
                <c:pt idx="663" formatCode="0.0">
                  <c:v>#N/A</c:v>
                </c:pt>
                <c:pt idx="664" formatCode="0.0">
                  <c:v>#N/A</c:v>
                </c:pt>
                <c:pt idx="665" formatCode="0.0">
                  <c:v>#N/A</c:v>
                </c:pt>
                <c:pt idx="666" formatCode="0.0">
                  <c:v>#N/A</c:v>
                </c:pt>
                <c:pt idx="667" formatCode="0.0">
                  <c:v>#N/A</c:v>
                </c:pt>
                <c:pt idx="668" formatCode="0.0">
                  <c:v>#N/A</c:v>
                </c:pt>
                <c:pt idx="669" formatCode="0.0">
                  <c:v>#N/A</c:v>
                </c:pt>
                <c:pt idx="670" formatCode="0.0">
                  <c:v>#N/A</c:v>
                </c:pt>
                <c:pt idx="671" formatCode="0.0">
                  <c:v>#N/A</c:v>
                </c:pt>
                <c:pt idx="672" formatCode="0.0">
                  <c:v>#N/A</c:v>
                </c:pt>
                <c:pt idx="673" formatCode="0.0">
                  <c:v>#N/A</c:v>
                </c:pt>
                <c:pt idx="674" formatCode="0.0">
                  <c:v>#N/A</c:v>
                </c:pt>
                <c:pt idx="675" formatCode="0.0">
                  <c:v>#N/A</c:v>
                </c:pt>
                <c:pt idx="676" formatCode="0.0">
                  <c:v>#N/A</c:v>
                </c:pt>
                <c:pt idx="677" formatCode="0.0">
                  <c:v>#N/A</c:v>
                </c:pt>
                <c:pt idx="678" formatCode="0.0">
                  <c:v>#N/A</c:v>
                </c:pt>
                <c:pt idx="679" formatCode="0.0">
                  <c:v>#N/A</c:v>
                </c:pt>
                <c:pt idx="680" formatCode="0.0">
                  <c:v>#N/A</c:v>
                </c:pt>
                <c:pt idx="681" formatCode="0.0">
                  <c:v>#N/A</c:v>
                </c:pt>
                <c:pt idx="682" formatCode="0.0">
                  <c:v>#N/A</c:v>
                </c:pt>
                <c:pt idx="683" formatCode="0.0">
                  <c:v>#N/A</c:v>
                </c:pt>
                <c:pt idx="684" formatCode="0.0">
                  <c:v>#N/A</c:v>
                </c:pt>
                <c:pt idx="685" formatCode="0.0">
                  <c:v>#N/A</c:v>
                </c:pt>
                <c:pt idx="686" formatCode="0.0">
                  <c:v>#N/A</c:v>
                </c:pt>
                <c:pt idx="687" formatCode="0.0">
                  <c:v>#N/A</c:v>
                </c:pt>
                <c:pt idx="688" formatCode="0.0">
                  <c:v>#N/A</c:v>
                </c:pt>
                <c:pt idx="689" formatCode="0.0">
                  <c:v>#N/A</c:v>
                </c:pt>
                <c:pt idx="690" formatCode="0.0">
                  <c:v>#N/A</c:v>
                </c:pt>
                <c:pt idx="691" formatCode="0.0">
                  <c:v>#N/A</c:v>
                </c:pt>
                <c:pt idx="692" formatCode="0.0">
                  <c:v>#N/A</c:v>
                </c:pt>
                <c:pt idx="693" formatCode="0.0">
                  <c:v>#N/A</c:v>
                </c:pt>
                <c:pt idx="694" formatCode="0.0">
                  <c:v>#N/A</c:v>
                </c:pt>
                <c:pt idx="695" formatCode="0.0">
                  <c:v>#N/A</c:v>
                </c:pt>
                <c:pt idx="696" formatCode="0.0">
                  <c:v>#N/A</c:v>
                </c:pt>
                <c:pt idx="697" formatCode="0.0">
                  <c:v>#N/A</c:v>
                </c:pt>
                <c:pt idx="698" formatCode="0.0">
                  <c:v>#N/A</c:v>
                </c:pt>
                <c:pt idx="699" formatCode="0.0">
                  <c:v>#N/A</c:v>
                </c:pt>
                <c:pt idx="700" formatCode="0.0">
                  <c:v>#N/A</c:v>
                </c:pt>
                <c:pt idx="701" formatCode="0.0">
                  <c:v>#N/A</c:v>
                </c:pt>
                <c:pt idx="702" formatCode="0.0">
                  <c:v>#N/A</c:v>
                </c:pt>
                <c:pt idx="703" formatCode="0.0">
                  <c:v>#N/A</c:v>
                </c:pt>
                <c:pt idx="704" formatCode="0.0">
                  <c:v>#N/A</c:v>
                </c:pt>
                <c:pt idx="705" formatCode="0.0">
                  <c:v>#N/A</c:v>
                </c:pt>
                <c:pt idx="706" formatCode="0.0">
                  <c:v>#N/A</c:v>
                </c:pt>
                <c:pt idx="707" formatCode="0.0">
                  <c:v>#N/A</c:v>
                </c:pt>
                <c:pt idx="708" formatCode="0.0">
                  <c:v>#N/A</c:v>
                </c:pt>
                <c:pt idx="709" formatCode="0.0">
                  <c:v>#N/A</c:v>
                </c:pt>
                <c:pt idx="710" formatCode="0.0">
                  <c:v>#N/A</c:v>
                </c:pt>
                <c:pt idx="711" formatCode="0.0">
                  <c:v>#N/A</c:v>
                </c:pt>
                <c:pt idx="712" formatCode="0.0">
                  <c:v>#N/A</c:v>
                </c:pt>
                <c:pt idx="713" formatCode="0.0">
                  <c:v>#N/A</c:v>
                </c:pt>
                <c:pt idx="714" formatCode="0.0">
                  <c:v>#N/A</c:v>
                </c:pt>
                <c:pt idx="715" formatCode="0.0">
                  <c:v>#N/A</c:v>
                </c:pt>
                <c:pt idx="716" formatCode="0.0">
                  <c:v>#N/A</c:v>
                </c:pt>
                <c:pt idx="717" formatCode="0.0">
                  <c:v>#N/A</c:v>
                </c:pt>
                <c:pt idx="718" formatCode="0.0">
                  <c:v>#N/A</c:v>
                </c:pt>
                <c:pt idx="719" formatCode="0.0">
                  <c:v>#N/A</c:v>
                </c:pt>
                <c:pt idx="720" formatCode="0.0">
                  <c:v>#N/A</c:v>
                </c:pt>
                <c:pt idx="721" formatCode="0.0">
                  <c:v>#N/A</c:v>
                </c:pt>
                <c:pt idx="722" formatCode="0.0">
                  <c:v>#N/A</c:v>
                </c:pt>
                <c:pt idx="723" formatCode="0.0">
                  <c:v>#N/A</c:v>
                </c:pt>
                <c:pt idx="724" formatCode="0.0">
                  <c:v>#N/A</c:v>
                </c:pt>
                <c:pt idx="725" formatCode="0.0">
                  <c:v>#N/A</c:v>
                </c:pt>
                <c:pt idx="726" formatCode="0.0">
                  <c:v>#N/A</c:v>
                </c:pt>
                <c:pt idx="727" formatCode="0.0">
                  <c:v>#N/A</c:v>
                </c:pt>
                <c:pt idx="728" formatCode="0.0">
                  <c:v>#N/A</c:v>
                </c:pt>
                <c:pt idx="729" formatCode="0.0">
                  <c:v>#N/A</c:v>
                </c:pt>
                <c:pt idx="730" formatCode="0.0">
                  <c:v>#N/A</c:v>
                </c:pt>
                <c:pt idx="731" formatCode="0.0">
                  <c:v>#N/A</c:v>
                </c:pt>
                <c:pt idx="732" formatCode="0.0">
                  <c:v>#N/A</c:v>
                </c:pt>
                <c:pt idx="733" formatCode="0.0">
                  <c:v>#N/A</c:v>
                </c:pt>
                <c:pt idx="734" formatCode="0.0">
                  <c:v>#N/A</c:v>
                </c:pt>
                <c:pt idx="735" formatCode="0.0">
                  <c:v>#N/A</c:v>
                </c:pt>
                <c:pt idx="736" formatCode="0.0">
                  <c:v>#N/A</c:v>
                </c:pt>
                <c:pt idx="737" formatCode="0.0">
                  <c:v>#N/A</c:v>
                </c:pt>
                <c:pt idx="738" formatCode="0.0">
                  <c:v>#N/A</c:v>
                </c:pt>
                <c:pt idx="739" formatCode="0.0">
                  <c:v>#N/A</c:v>
                </c:pt>
                <c:pt idx="740" formatCode="0.0">
                  <c:v>#N/A</c:v>
                </c:pt>
                <c:pt idx="741" formatCode="0.0">
                  <c:v>#N/A</c:v>
                </c:pt>
                <c:pt idx="742" formatCode="0.0">
                  <c:v>#N/A</c:v>
                </c:pt>
                <c:pt idx="743" formatCode="0.0">
                  <c:v>#N/A</c:v>
                </c:pt>
                <c:pt idx="744" formatCode="0.0">
                  <c:v>#N/A</c:v>
                </c:pt>
                <c:pt idx="745" formatCode="0.0">
                  <c:v>#N/A</c:v>
                </c:pt>
                <c:pt idx="746" formatCode="0.0">
                  <c:v>#N/A</c:v>
                </c:pt>
                <c:pt idx="747" formatCode="0.0">
                  <c:v>#N/A</c:v>
                </c:pt>
                <c:pt idx="748" formatCode="0.0">
                  <c:v>#N/A</c:v>
                </c:pt>
                <c:pt idx="749" formatCode="0.0">
                  <c:v>#N/A</c:v>
                </c:pt>
                <c:pt idx="750" formatCode="0.0">
                  <c:v>#N/A</c:v>
                </c:pt>
                <c:pt idx="751" formatCode="0.0">
                  <c:v>#N/A</c:v>
                </c:pt>
                <c:pt idx="752" formatCode="0.0">
                  <c:v>#N/A</c:v>
                </c:pt>
                <c:pt idx="753" formatCode="0.0">
                  <c:v>#N/A</c:v>
                </c:pt>
                <c:pt idx="754" formatCode="0.0">
                  <c:v>#N/A</c:v>
                </c:pt>
                <c:pt idx="755" formatCode="0.0">
                  <c:v>#N/A</c:v>
                </c:pt>
                <c:pt idx="756" formatCode="0.0">
                  <c:v>#N/A</c:v>
                </c:pt>
                <c:pt idx="757" formatCode="0.0">
                  <c:v>0.22644830897170076</c:v>
                </c:pt>
                <c:pt idx="758" formatCode="0.0">
                  <c:v>-0.16535329397986531</c:v>
                </c:pt>
                <c:pt idx="759" formatCode="0.0">
                  <c:v>-0.44867179044014038</c:v>
                </c:pt>
                <c:pt idx="760" formatCode="0.0">
                  <c:v>-0.10232571732199772</c:v>
                </c:pt>
                <c:pt idx="761" formatCode="0.0">
                  <c:v>0.3177283170944476</c:v>
                </c:pt>
                <c:pt idx="762" formatCode="0.0">
                  <c:v>0.46780000166686053</c:v>
                </c:pt>
                <c:pt idx="763" formatCode="0.0">
                  <c:v>-1.2040142865133408E-2</c:v>
                </c:pt>
                <c:pt idx="764" formatCode="0.0">
                  <c:v>-0.31772351481672145</c:v>
                </c:pt>
                <c:pt idx="765" formatCode="0.0">
                  <c:v>-0.48777084738726523</c:v>
                </c:pt>
                <c:pt idx="766" formatCode="0.0">
                  <c:v>-0.23729122898060651</c:v>
                </c:pt>
                <c:pt idx="767" formatCode="0.0">
                  <c:v>4.3776835008758432E-2</c:v>
                </c:pt>
                <c:pt idx="768" formatCode="0.0">
                  <c:v>0.20117575354609962</c:v>
                </c:pt>
                <c:pt idx="769" formatCode="0.0">
                  <c:v>-0.24725464041330472</c:v>
                </c:pt>
                <c:pt idx="770" formatCode="0.0">
                  <c:v>3.9505611764471357E-2</c:v>
                </c:pt>
                <c:pt idx="771" formatCode="0.0">
                  <c:v>0.321870753441169</c:v>
                </c:pt>
                <c:pt idx="772" formatCode="0.0">
                  <c:v>0.33007619297431512</c:v>
                </c:pt>
                <c:pt idx="773" formatCode="0.0">
                  <c:v>0.31962744273006261</c:v>
                </c:pt>
                <c:pt idx="774" formatCode="0.0">
                  <c:v>0.26312354696264306</c:v>
                </c:pt>
                <c:pt idx="775" formatCode="0.0">
                  <c:v>3.7793857070289809E-2</c:v>
                </c:pt>
                <c:pt idx="776" formatCode="0.0">
                  <c:v>-5.7668130037462934E-2</c:v>
                </c:pt>
                <c:pt idx="777" formatCode="0.0">
                  <c:v>-0.15214291643608166</c:v>
                </c:pt>
                <c:pt idx="778" formatCode="0.0">
                  <c:v>-0.45558194358657617</c:v>
                </c:pt>
                <c:pt idx="779" formatCode="0.0">
                  <c:v>-0.95484741325647393</c:v>
                </c:pt>
                <c:pt idx="780" formatCode="0.0">
                  <c:v>-1.803215716068812</c:v>
                </c:pt>
                <c:pt idx="781" formatCode="0.0">
                  <c:v>-1.7397222123524521</c:v>
                </c:pt>
                <c:pt idx="782" formatCode="0.0">
                  <c:v>-1.7425685810419775</c:v>
                </c:pt>
                <c:pt idx="783" formatCode="0.0">
                  <c:v>-1.8577624853096553</c:v>
                </c:pt>
                <c:pt idx="784" formatCode="0.0">
                  <c:v>-1.5736125665085823</c:v>
                </c:pt>
                <c:pt idx="785" formatCode="0.0">
                  <c:v>-1.4705400757336706</c:v>
                </c:pt>
                <c:pt idx="786" formatCode="0.0">
                  <c:v>-1.435544963882329</c:v>
                </c:pt>
                <c:pt idx="787" formatCode="0.0">
                  <c:v>-1.424730521097745</c:v>
                </c:pt>
                <c:pt idx="788" formatCode="0.0">
                  <c:v>-1.7157318568705306</c:v>
                </c:pt>
                <c:pt idx="789" formatCode="0.0">
                  <c:v>-1.5233899933970902</c:v>
                </c:pt>
                <c:pt idx="790" formatCode="0.0">
                  <c:v>-1.2398244306810189</c:v>
                </c:pt>
                <c:pt idx="791" formatCode="0.0">
                  <c:v>-1.0107882355745168</c:v>
                </c:pt>
                <c:pt idx="792" formatCode="0.0">
                  <c:v>-0.47874188942939233</c:v>
                </c:pt>
                <c:pt idx="793" formatCode="0.0">
                  <c:v>-0.93952098963870245</c:v>
                </c:pt>
                <c:pt idx="794" formatCode="0.0">
                  <c:v>-0.9787926694052197</c:v>
                </c:pt>
                <c:pt idx="795" formatCode="0.0">
                  <c:v>-0.68620159045725715</c:v>
                </c:pt>
                <c:pt idx="796" formatCode="0.0">
                  <c:v>-0.81856649559091166</c:v>
                </c:pt>
                <c:pt idx="797" formatCode="0.0">
                  <c:v>-0.78434249595899641</c:v>
                </c:pt>
                <c:pt idx="798" formatCode="0.0">
                  <c:v>-0.9005665629605375</c:v>
                </c:pt>
                <c:pt idx="799" formatCode="0.0">
                  <c:v>-0.74383069477791053</c:v>
                </c:pt>
                <c:pt idx="800" formatCode="0.0">
                  <c:v>-0.21867979726345321</c:v>
                </c:pt>
                <c:pt idx="801" formatCode="0.0">
                  <c:v>1.0769867507107955E-2</c:v>
                </c:pt>
                <c:pt idx="802" formatCode="0.0">
                  <c:v>8.0857624414187507E-2</c:v>
                </c:pt>
                <c:pt idx="803" formatCode="0.0">
                  <c:v>0.36901508359781537</c:v>
                </c:pt>
                <c:pt idx="804" formatCode="0.0">
                  <c:v>0.72129133989376837</c:v>
                </c:pt>
                <c:pt idx="805" formatCode="0.0">
                  <c:v>0.9688935086974958</c:v>
                </c:pt>
                <c:pt idx="806" formatCode="0.0">
                  <c:v>0.72285995184814877</c:v>
                </c:pt>
                <c:pt idx="807" formatCode="0.0">
                  <c:v>0.63256607523754127</c:v>
                </c:pt>
                <c:pt idx="808" formatCode="0.0">
                  <c:v>0.38275424683271603</c:v>
                </c:pt>
                <c:pt idx="809" formatCode="0.0">
                  <c:v>0.16817984852650691</c:v>
                </c:pt>
                <c:pt idx="810" formatCode="0.0">
                  <c:v>0.24161994488108701</c:v>
                </c:pt>
                <c:pt idx="811" formatCode="0.0">
                  <c:v>0.45152890597548601</c:v>
                </c:pt>
                <c:pt idx="812" formatCode="0.0">
                  <c:v>0.72317049608888451</c:v>
                </c:pt>
                <c:pt idx="813" formatCode="0.0">
                  <c:v>0.45474693253108478</c:v>
                </c:pt>
                <c:pt idx="814" formatCode="0.0">
                  <c:v>0.65497503683347236</c:v>
                </c:pt>
                <c:pt idx="815" formatCode="0.0">
                  <c:v>0.48401181546356592</c:v>
                </c:pt>
                <c:pt idx="816" formatCode="0.0">
                  <c:v>0.40020154502825567</c:v>
                </c:pt>
                <c:pt idx="817" formatCode="0.0">
                  <c:v>0.55305417391962575</c:v>
                </c:pt>
                <c:pt idx="818" formatCode="0.0">
                  <c:v>0.50326075922596958</c:v>
                </c:pt>
                <c:pt idx="819" formatCode="0.0">
                  <c:v>0.57386556842100145</c:v>
                </c:pt>
                <c:pt idx="820" formatCode="0.0">
                  <c:v>0.85057187444617288</c:v>
                </c:pt>
                <c:pt idx="821" formatCode="0.0">
                  <c:v>0.87901251429297445</c:v>
                </c:pt>
                <c:pt idx="822" formatCode="0.0">
                  <c:v>0.88185409816641458</c:v>
                </c:pt>
                <c:pt idx="823" formatCode="0.0">
                  <c:v>0.75351268128260163</c:v>
                </c:pt>
                <c:pt idx="824" formatCode="0.0">
                  <c:v>0.37234115089170217</c:v>
                </c:pt>
                <c:pt idx="825" formatCode="0.0">
                  <c:v>0.65818030778136927</c:v>
                </c:pt>
                <c:pt idx="826" formatCode="0.0">
                  <c:v>0.23260949551778282</c:v>
                </c:pt>
                <c:pt idx="827" formatCode="0.0">
                  <c:v>-2.5201158772108448E-2</c:v>
                </c:pt>
                <c:pt idx="828" formatCode="0.0">
                  <c:v>-0.36528436412659138</c:v>
                </c:pt>
                <c:pt idx="829" formatCode="0.0">
                  <c:v>-0.38805995251008096</c:v>
                </c:pt>
                <c:pt idx="830" formatCode="0.0">
                  <c:v>-2.9813835542968282E-2</c:v>
                </c:pt>
                <c:pt idx="831" formatCode="0.0">
                  <c:v>0.13128122286706495</c:v>
                </c:pt>
                <c:pt idx="832" formatCode="0.0">
                  <c:v>-3.6951783431065983E-2</c:v>
                </c:pt>
                <c:pt idx="833" formatCode="0.0">
                  <c:v>-0.27618570549496602</c:v>
                </c:pt>
                <c:pt idx="834" formatCode="0.0">
                  <c:v>-0.16417188814083222</c:v>
                </c:pt>
                <c:pt idx="835" formatCode="0.0">
                  <c:v>-0.35412753206808811</c:v>
                </c:pt>
                <c:pt idx="836" formatCode="0.0">
                  <c:v>-0.38162030818207915</c:v>
                </c:pt>
                <c:pt idx="837" formatCode="0.0">
                  <c:v>-0.33343913145550297</c:v>
                </c:pt>
                <c:pt idx="838" formatCode="0.0">
                  <c:v>-4.5310759112592816E-2</c:v>
                </c:pt>
                <c:pt idx="839" formatCode="0.0">
                  <c:v>0.25251800101988808</c:v>
                </c:pt>
                <c:pt idx="840" formatCode="0.0">
                  <c:v>0.44447201128822494</c:v>
                </c:pt>
                <c:pt idx="841" formatCode="0.0">
                  <c:v>0.1990956890598804</c:v>
                </c:pt>
                <c:pt idx="842" formatCode="0.0">
                  <c:v>-0.42847936936766656</c:v>
                </c:pt>
                <c:pt idx="843" formatCode="0.0">
                  <c:v>-1.382736506680929</c:v>
                </c:pt>
                <c:pt idx="844" formatCode="0.0">
                  <c:v>-1.4945737134201165</c:v>
                </c:pt>
                <c:pt idx="845" formatCode="0.0">
                  <c:v>-0.97978304490610835</c:v>
                </c:pt>
                <c:pt idx="846" formatCode="0.0">
                  <c:v>-0.86746983262319521</c:v>
                </c:pt>
                <c:pt idx="847" formatCode="0.0">
                  <c:v>-0.6853639355142005</c:v>
                </c:pt>
                <c:pt idx="848" formatCode="0.0">
                  <c:v>-0.57816784112748254</c:v>
                </c:pt>
                <c:pt idx="849" formatCode="0.0">
                  <c:v>-0.69291867382170647</c:v>
                </c:pt>
                <c:pt idx="850" formatCode="0.0">
                  <c:v>-0.70573104232281636</c:v>
                </c:pt>
                <c:pt idx="851" formatCode="0.0">
                  <c:v>-0.46684631565108781</c:v>
                </c:pt>
                <c:pt idx="852" formatCode="0.0">
                  <c:v>-0.24370263280182894</c:v>
                </c:pt>
                <c:pt idx="853" formatCode="0.0">
                  <c:v>0.15398404158307474</c:v>
                </c:pt>
                <c:pt idx="854" formatCode="0.0">
                  <c:v>0.82404798244251454</c:v>
                </c:pt>
                <c:pt idx="855" formatCode="0.0">
                  <c:v>1.4526040113392442</c:v>
                </c:pt>
                <c:pt idx="856" formatCode="0.0">
                  <c:v>1.649169476064585</c:v>
                </c:pt>
                <c:pt idx="857" formatCode="0.0">
                  <c:v>1.4857483439256591</c:v>
                </c:pt>
                <c:pt idx="858" formatCode="0.0">
                  <c:v>1.4717690031113253</c:v>
                </c:pt>
                <c:pt idx="859" formatCode="0.0">
                  <c:v>1.5340232060883059</c:v>
                </c:pt>
                <c:pt idx="860" formatCode="0.0">
                  <c:v>1.534790352915145</c:v>
                </c:pt>
                <c:pt idx="861" formatCode="0.0">
                  <c:v>1.8294165674088094</c:v>
                </c:pt>
                <c:pt idx="862" formatCode="0.0">
                  <c:v>2.0120549005082622</c:v>
                </c:pt>
                <c:pt idx="863" formatCode="0.0">
                  <c:v>1.803184678660644</c:v>
                </c:pt>
                <c:pt idx="864" formatCode="0.0">
                  <c:v>1.7128780696925565</c:v>
                </c:pt>
                <c:pt idx="865" formatCode="0.0">
                  <c:v>1.6763886119928555</c:v>
                </c:pt>
                <c:pt idx="866" formatCode="0.0">
                  <c:v>2.2110241033201832</c:v>
                </c:pt>
                <c:pt idx="867" formatCode="0.0">
                  <c:v>2.1010281822308339</c:v>
                </c:pt>
                <c:pt idx="868" formatCode="0.0">
                  <c:v>2.4470988913864686</c:v>
                </c:pt>
                <c:pt idx="869" formatCode="0.0">
                  <c:v>2.9835996011964094</c:v>
                </c:pt>
                <c:pt idx="870" formatCode="0.0">
                  <c:v>2.3889043504901948</c:v>
                </c:pt>
                <c:pt idx="871" formatCode="0.0">
                  <c:v>1.7369455033469967</c:v>
                </c:pt>
                <c:pt idx="872" formatCode="0.0">
                  <c:v>1.4487488518619986</c:v>
                </c:pt>
                <c:pt idx="873" formatCode="0.0">
                  <c:v>1.316928342040746</c:v>
                </c:pt>
                <c:pt idx="874" formatCode="0.0">
                  <c:v>0.98540843689694879</c:v>
                </c:pt>
                <c:pt idx="875" formatCode="0.0">
                  <c:v>0.53717517476103316</c:v>
                </c:pt>
                <c:pt idx="876" formatCode="0.0">
                  <c:v>0.64493637518079483</c:v>
                </c:pt>
                <c:pt idx="877" formatCode="0.0">
                  <c:v>0.39182134734530577</c:v>
                </c:pt>
                <c:pt idx="878" formatCode="0.0">
                  <c:v>-0.53294525324731845</c:v>
                </c:pt>
                <c:pt idx="879" formatCode="0.0">
                  <c:v>-0.41810316984343465</c:v>
                </c:pt>
                <c:pt idx="880" formatCode="0.0">
                  <c:v>-1.0106308068228111</c:v>
                </c:pt>
                <c:pt idx="881" formatCode="0.0">
                  <c:v>-1.5399044342171253</c:v>
                </c:pt>
                <c:pt idx="882" formatCode="0.0">
                  <c:v>-1.0951355625416788</c:v>
                </c:pt>
                <c:pt idx="883" formatCode="0.0">
                  <c:v>-0.2981502429823305</c:v>
                </c:pt>
                <c:pt idx="884" formatCode="0.0">
                  <c:v>-3.6070766757582896E-2</c:v>
                </c:pt>
                <c:pt idx="885" formatCode="0.0">
                  <c:v>-0.36503882021181205</c:v>
                </c:pt>
                <c:pt idx="886" formatCode="0.0">
                  <c:v>-0.42767963461715625</c:v>
                </c:pt>
                <c:pt idx="887" formatCode="0.0">
                  <c:v>-0.14001244648774086</c:v>
                </c:pt>
                <c:pt idx="888" formatCode="0.0">
                  <c:v>-0.32241965199590522</c:v>
                </c:pt>
                <c:pt idx="889" formatCode="0.0">
                  <c:v>-0.1326619519797777</c:v>
                </c:pt>
                <c:pt idx="890" formatCode="0.0">
                  <c:v>0.14648472861217429</c:v>
                </c:pt>
                <c:pt idx="891" formatCode="0.0">
                  <c:v>0.18243394788108186</c:v>
                </c:pt>
                <c:pt idx="892" formatCode="0.0">
                  <c:v>0.25359629899648384</c:v>
                </c:pt>
                <c:pt idx="893" formatCode="0.0">
                  <c:v>6.908048151514605E-2</c:v>
                </c:pt>
                <c:pt idx="894" formatCode="0.0">
                  <c:v>7.4295504655441658E-2</c:v>
                </c:pt>
                <c:pt idx="895" formatCode="0.0">
                  <c:v>-0.28504140958386565</c:v>
                </c:pt>
                <c:pt idx="896" formatCode="0.0">
                  <c:v>-0.49187456926257772</c:v>
                </c:pt>
                <c:pt idx="897" formatCode="0.0">
                  <c:v>-0.33866296895596953</c:v>
                </c:pt>
                <c:pt idx="898" formatCode="0.0">
                  <c:v>-0.21452142555472486</c:v>
                </c:pt>
                <c:pt idx="899" formatCode="0.0">
                  <c:v>-3.4883935034802117E-2</c:v>
                </c:pt>
                <c:pt idx="900" formatCode="0.0">
                  <c:v>6.4494120257376941E-2</c:v>
                </c:pt>
                <c:pt idx="901" formatCode="0.0">
                  <c:v>-1.1330874928980045E-2</c:v>
                </c:pt>
              </c:numCache>
            </c:numRef>
          </c:val>
          <c:extLst>
            <c:ext xmlns:c16="http://schemas.microsoft.com/office/drawing/2014/chart" uri="{C3380CC4-5D6E-409C-BE32-E72D297353CC}">
              <c16:uniqueId val="{00000002-46FE-46EC-85EC-1D00929F30E3}"/>
            </c:ext>
          </c:extLst>
        </c:ser>
        <c:ser>
          <c:idx val="4"/>
          <c:order val="4"/>
          <c:tx>
            <c:strRef>
              <c:f>US!$AB$3</c:f>
              <c:strCache>
                <c:ptCount val="1"/>
                <c:pt idx="0">
                  <c:v>Alimentos</c:v>
                </c:pt>
              </c:strCache>
            </c:strRef>
          </c:tx>
          <c:spPr>
            <a:solidFill>
              <a:srgbClr val="00B050"/>
            </a:solidFill>
            <a:ln>
              <a:noFill/>
            </a:ln>
            <a:effectLst/>
          </c:spPr>
          <c:invertIfNegative val="0"/>
          <c:cat>
            <c:numRef>
              <c:f>US!$Y$4:$Y$1000</c:f>
              <c:numCache>
                <c:formatCode>dd\-mm\-yyyy</c:formatCode>
                <c:ptCount val="997"/>
                <c:pt idx="0">
                  <c:v>0</c:v>
                </c:pt>
                <c:pt idx="1">
                  <c:v>18322</c:v>
                </c:pt>
                <c:pt idx="2">
                  <c:v>18353</c:v>
                </c:pt>
                <c:pt idx="3">
                  <c:v>18383</c:v>
                </c:pt>
                <c:pt idx="4">
                  <c:v>18414</c:v>
                </c:pt>
                <c:pt idx="5">
                  <c:v>18444</c:v>
                </c:pt>
                <c:pt idx="6">
                  <c:v>18475</c:v>
                </c:pt>
                <c:pt idx="7">
                  <c:v>18506</c:v>
                </c:pt>
                <c:pt idx="8">
                  <c:v>18536</c:v>
                </c:pt>
                <c:pt idx="9">
                  <c:v>18567</c:v>
                </c:pt>
                <c:pt idx="10">
                  <c:v>18597</c:v>
                </c:pt>
                <c:pt idx="11">
                  <c:v>18628</c:v>
                </c:pt>
                <c:pt idx="12">
                  <c:v>18659</c:v>
                </c:pt>
                <c:pt idx="13">
                  <c:v>18687</c:v>
                </c:pt>
                <c:pt idx="14">
                  <c:v>18718</c:v>
                </c:pt>
                <c:pt idx="15">
                  <c:v>18748</c:v>
                </c:pt>
                <c:pt idx="16">
                  <c:v>18779</c:v>
                </c:pt>
                <c:pt idx="17">
                  <c:v>18809</c:v>
                </c:pt>
                <c:pt idx="18">
                  <c:v>18840</c:v>
                </c:pt>
                <c:pt idx="19">
                  <c:v>18871</c:v>
                </c:pt>
                <c:pt idx="20">
                  <c:v>18901</c:v>
                </c:pt>
                <c:pt idx="21">
                  <c:v>18932</c:v>
                </c:pt>
                <c:pt idx="22">
                  <c:v>18962</c:v>
                </c:pt>
                <c:pt idx="23">
                  <c:v>18993</c:v>
                </c:pt>
                <c:pt idx="24">
                  <c:v>19024</c:v>
                </c:pt>
                <c:pt idx="25">
                  <c:v>19053</c:v>
                </c:pt>
                <c:pt idx="26">
                  <c:v>19084</c:v>
                </c:pt>
                <c:pt idx="27">
                  <c:v>19114</c:v>
                </c:pt>
                <c:pt idx="28">
                  <c:v>19145</c:v>
                </c:pt>
                <c:pt idx="29">
                  <c:v>19175</c:v>
                </c:pt>
                <c:pt idx="30">
                  <c:v>19206</c:v>
                </c:pt>
                <c:pt idx="31">
                  <c:v>19237</c:v>
                </c:pt>
                <c:pt idx="32">
                  <c:v>19267</c:v>
                </c:pt>
                <c:pt idx="33">
                  <c:v>19298</c:v>
                </c:pt>
                <c:pt idx="34">
                  <c:v>19328</c:v>
                </c:pt>
                <c:pt idx="35">
                  <c:v>19359</c:v>
                </c:pt>
                <c:pt idx="36">
                  <c:v>19390</c:v>
                </c:pt>
                <c:pt idx="37">
                  <c:v>19418</c:v>
                </c:pt>
                <c:pt idx="38">
                  <c:v>19449</c:v>
                </c:pt>
                <c:pt idx="39">
                  <c:v>19479</c:v>
                </c:pt>
                <c:pt idx="40">
                  <c:v>19510</c:v>
                </c:pt>
                <c:pt idx="41">
                  <c:v>19540</c:v>
                </c:pt>
                <c:pt idx="42">
                  <c:v>19571</c:v>
                </c:pt>
                <c:pt idx="43">
                  <c:v>19602</c:v>
                </c:pt>
                <c:pt idx="44">
                  <c:v>19632</c:v>
                </c:pt>
                <c:pt idx="45">
                  <c:v>19663</c:v>
                </c:pt>
                <c:pt idx="46">
                  <c:v>19693</c:v>
                </c:pt>
                <c:pt idx="47">
                  <c:v>19724</c:v>
                </c:pt>
                <c:pt idx="48">
                  <c:v>19755</c:v>
                </c:pt>
                <c:pt idx="49">
                  <c:v>19783</c:v>
                </c:pt>
                <c:pt idx="50">
                  <c:v>19814</c:v>
                </c:pt>
                <c:pt idx="51">
                  <c:v>19844</c:v>
                </c:pt>
                <c:pt idx="52">
                  <c:v>19875</c:v>
                </c:pt>
                <c:pt idx="53">
                  <c:v>19905</c:v>
                </c:pt>
                <c:pt idx="54">
                  <c:v>19936</c:v>
                </c:pt>
                <c:pt idx="55">
                  <c:v>19967</c:v>
                </c:pt>
                <c:pt idx="56">
                  <c:v>19997</c:v>
                </c:pt>
                <c:pt idx="57">
                  <c:v>20028</c:v>
                </c:pt>
                <c:pt idx="58">
                  <c:v>20058</c:v>
                </c:pt>
                <c:pt idx="59">
                  <c:v>20089</c:v>
                </c:pt>
                <c:pt idx="60">
                  <c:v>20120</c:v>
                </c:pt>
                <c:pt idx="61">
                  <c:v>20148</c:v>
                </c:pt>
                <c:pt idx="62">
                  <c:v>20179</c:v>
                </c:pt>
                <c:pt idx="63">
                  <c:v>20209</c:v>
                </c:pt>
                <c:pt idx="64">
                  <c:v>20240</c:v>
                </c:pt>
                <c:pt idx="65">
                  <c:v>20270</c:v>
                </c:pt>
                <c:pt idx="66">
                  <c:v>20301</c:v>
                </c:pt>
                <c:pt idx="67">
                  <c:v>20332</c:v>
                </c:pt>
                <c:pt idx="68">
                  <c:v>20362</c:v>
                </c:pt>
                <c:pt idx="69">
                  <c:v>20393</c:v>
                </c:pt>
                <c:pt idx="70">
                  <c:v>20423</c:v>
                </c:pt>
                <c:pt idx="71">
                  <c:v>20454</c:v>
                </c:pt>
                <c:pt idx="72">
                  <c:v>20485</c:v>
                </c:pt>
                <c:pt idx="73">
                  <c:v>20514</c:v>
                </c:pt>
                <c:pt idx="74">
                  <c:v>20545</c:v>
                </c:pt>
                <c:pt idx="75">
                  <c:v>20575</c:v>
                </c:pt>
                <c:pt idx="76">
                  <c:v>20606</c:v>
                </c:pt>
                <c:pt idx="77">
                  <c:v>20636</c:v>
                </c:pt>
                <c:pt idx="78">
                  <c:v>20667</c:v>
                </c:pt>
                <c:pt idx="79">
                  <c:v>20698</c:v>
                </c:pt>
                <c:pt idx="80">
                  <c:v>20728</c:v>
                </c:pt>
                <c:pt idx="81">
                  <c:v>20759</c:v>
                </c:pt>
                <c:pt idx="82">
                  <c:v>20789</c:v>
                </c:pt>
                <c:pt idx="83">
                  <c:v>20820</c:v>
                </c:pt>
                <c:pt idx="84">
                  <c:v>20851</c:v>
                </c:pt>
                <c:pt idx="85">
                  <c:v>20879</c:v>
                </c:pt>
                <c:pt idx="86">
                  <c:v>20910</c:v>
                </c:pt>
                <c:pt idx="87">
                  <c:v>20940</c:v>
                </c:pt>
                <c:pt idx="88">
                  <c:v>20971</c:v>
                </c:pt>
                <c:pt idx="89">
                  <c:v>21001</c:v>
                </c:pt>
                <c:pt idx="90">
                  <c:v>21032</c:v>
                </c:pt>
                <c:pt idx="91">
                  <c:v>21063</c:v>
                </c:pt>
                <c:pt idx="92">
                  <c:v>21093</c:v>
                </c:pt>
                <c:pt idx="93">
                  <c:v>21124</c:v>
                </c:pt>
                <c:pt idx="94">
                  <c:v>21154</c:v>
                </c:pt>
                <c:pt idx="95">
                  <c:v>21185</c:v>
                </c:pt>
                <c:pt idx="96">
                  <c:v>21216</c:v>
                </c:pt>
                <c:pt idx="97">
                  <c:v>21244</c:v>
                </c:pt>
                <c:pt idx="98">
                  <c:v>21275</c:v>
                </c:pt>
                <c:pt idx="99">
                  <c:v>21305</c:v>
                </c:pt>
                <c:pt idx="100">
                  <c:v>21336</c:v>
                </c:pt>
                <c:pt idx="101">
                  <c:v>21366</c:v>
                </c:pt>
                <c:pt idx="102">
                  <c:v>21397</c:v>
                </c:pt>
                <c:pt idx="103">
                  <c:v>21428</c:v>
                </c:pt>
                <c:pt idx="104">
                  <c:v>21458</c:v>
                </c:pt>
                <c:pt idx="105">
                  <c:v>21489</c:v>
                </c:pt>
                <c:pt idx="106">
                  <c:v>21519</c:v>
                </c:pt>
                <c:pt idx="107">
                  <c:v>21550</c:v>
                </c:pt>
                <c:pt idx="108">
                  <c:v>21581</c:v>
                </c:pt>
                <c:pt idx="109">
                  <c:v>21609</c:v>
                </c:pt>
                <c:pt idx="110">
                  <c:v>21640</c:v>
                </c:pt>
                <c:pt idx="111">
                  <c:v>21670</c:v>
                </c:pt>
                <c:pt idx="112">
                  <c:v>21701</c:v>
                </c:pt>
                <c:pt idx="113">
                  <c:v>21731</c:v>
                </c:pt>
                <c:pt idx="114">
                  <c:v>21762</c:v>
                </c:pt>
                <c:pt idx="115">
                  <c:v>21793</c:v>
                </c:pt>
                <c:pt idx="116">
                  <c:v>21823</c:v>
                </c:pt>
                <c:pt idx="117">
                  <c:v>21854</c:v>
                </c:pt>
                <c:pt idx="118">
                  <c:v>21884</c:v>
                </c:pt>
                <c:pt idx="119">
                  <c:v>21915</c:v>
                </c:pt>
                <c:pt idx="120">
                  <c:v>21946</c:v>
                </c:pt>
                <c:pt idx="121">
                  <c:v>21975</c:v>
                </c:pt>
                <c:pt idx="122">
                  <c:v>22006</c:v>
                </c:pt>
                <c:pt idx="123">
                  <c:v>22036</c:v>
                </c:pt>
                <c:pt idx="124">
                  <c:v>22067</c:v>
                </c:pt>
                <c:pt idx="125">
                  <c:v>22097</c:v>
                </c:pt>
                <c:pt idx="126">
                  <c:v>22128</c:v>
                </c:pt>
                <c:pt idx="127">
                  <c:v>22159</c:v>
                </c:pt>
                <c:pt idx="128">
                  <c:v>22189</c:v>
                </c:pt>
                <c:pt idx="129">
                  <c:v>22220</c:v>
                </c:pt>
                <c:pt idx="130">
                  <c:v>22250</c:v>
                </c:pt>
                <c:pt idx="131">
                  <c:v>22281</c:v>
                </c:pt>
                <c:pt idx="132">
                  <c:v>22312</c:v>
                </c:pt>
                <c:pt idx="133">
                  <c:v>22340</c:v>
                </c:pt>
                <c:pt idx="134">
                  <c:v>22371</c:v>
                </c:pt>
                <c:pt idx="135">
                  <c:v>22401</c:v>
                </c:pt>
                <c:pt idx="136">
                  <c:v>22432</c:v>
                </c:pt>
                <c:pt idx="137">
                  <c:v>22462</c:v>
                </c:pt>
                <c:pt idx="138">
                  <c:v>22493</c:v>
                </c:pt>
                <c:pt idx="139">
                  <c:v>22524</c:v>
                </c:pt>
                <c:pt idx="140">
                  <c:v>22554</c:v>
                </c:pt>
                <c:pt idx="141">
                  <c:v>22585</c:v>
                </c:pt>
                <c:pt idx="142">
                  <c:v>22615</c:v>
                </c:pt>
                <c:pt idx="143">
                  <c:v>22646</c:v>
                </c:pt>
                <c:pt idx="144">
                  <c:v>22677</c:v>
                </c:pt>
                <c:pt idx="145">
                  <c:v>22705</c:v>
                </c:pt>
                <c:pt idx="146">
                  <c:v>22736</c:v>
                </c:pt>
                <c:pt idx="147">
                  <c:v>22766</c:v>
                </c:pt>
                <c:pt idx="148">
                  <c:v>22797</c:v>
                </c:pt>
                <c:pt idx="149">
                  <c:v>22827</c:v>
                </c:pt>
                <c:pt idx="150">
                  <c:v>22858</c:v>
                </c:pt>
                <c:pt idx="151">
                  <c:v>22889</c:v>
                </c:pt>
                <c:pt idx="152">
                  <c:v>22919</c:v>
                </c:pt>
                <c:pt idx="153">
                  <c:v>22950</c:v>
                </c:pt>
                <c:pt idx="154">
                  <c:v>22980</c:v>
                </c:pt>
                <c:pt idx="155">
                  <c:v>23011</c:v>
                </c:pt>
                <c:pt idx="156">
                  <c:v>23042</c:v>
                </c:pt>
                <c:pt idx="157">
                  <c:v>23070</c:v>
                </c:pt>
                <c:pt idx="158">
                  <c:v>23101</c:v>
                </c:pt>
                <c:pt idx="159">
                  <c:v>23131</c:v>
                </c:pt>
                <c:pt idx="160">
                  <c:v>23162</c:v>
                </c:pt>
                <c:pt idx="161">
                  <c:v>23192</c:v>
                </c:pt>
                <c:pt idx="162">
                  <c:v>23223</c:v>
                </c:pt>
                <c:pt idx="163">
                  <c:v>23254</c:v>
                </c:pt>
                <c:pt idx="164">
                  <c:v>23284</c:v>
                </c:pt>
                <c:pt idx="165">
                  <c:v>23315</c:v>
                </c:pt>
                <c:pt idx="166">
                  <c:v>23345</c:v>
                </c:pt>
                <c:pt idx="167">
                  <c:v>23376</c:v>
                </c:pt>
                <c:pt idx="168">
                  <c:v>23407</c:v>
                </c:pt>
                <c:pt idx="169">
                  <c:v>23436</c:v>
                </c:pt>
                <c:pt idx="170">
                  <c:v>23467</c:v>
                </c:pt>
                <c:pt idx="171">
                  <c:v>23497</c:v>
                </c:pt>
                <c:pt idx="172">
                  <c:v>23528</c:v>
                </c:pt>
                <c:pt idx="173">
                  <c:v>23558</c:v>
                </c:pt>
                <c:pt idx="174">
                  <c:v>23589</c:v>
                </c:pt>
                <c:pt idx="175">
                  <c:v>23620</c:v>
                </c:pt>
                <c:pt idx="176">
                  <c:v>23650</c:v>
                </c:pt>
                <c:pt idx="177">
                  <c:v>23681</c:v>
                </c:pt>
                <c:pt idx="178">
                  <c:v>23711</c:v>
                </c:pt>
                <c:pt idx="179">
                  <c:v>23742</c:v>
                </c:pt>
                <c:pt idx="180">
                  <c:v>23773</c:v>
                </c:pt>
                <c:pt idx="181">
                  <c:v>23801</c:v>
                </c:pt>
                <c:pt idx="182">
                  <c:v>23832</c:v>
                </c:pt>
                <c:pt idx="183">
                  <c:v>23862</c:v>
                </c:pt>
                <c:pt idx="184">
                  <c:v>23893</c:v>
                </c:pt>
                <c:pt idx="185">
                  <c:v>23923</c:v>
                </c:pt>
                <c:pt idx="186">
                  <c:v>23954</c:v>
                </c:pt>
                <c:pt idx="187">
                  <c:v>23985</c:v>
                </c:pt>
                <c:pt idx="188">
                  <c:v>24015</c:v>
                </c:pt>
                <c:pt idx="189">
                  <c:v>24046</c:v>
                </c:pt>
                <c:pt idx="190">
                  <c:v>24076</c:v>
                </c:pt>
                <c:pt idx="191">
                  <c:v>24107</c:v>
                </c:pt>
                <c:pt idx="192">
                  <c:v>24138</c:v>
                </c:pt>
                <c:pt idx="193">
                  <c:v>24166</c:v>
                </c:pt>
                <c:pt idx="194">
                  <c:v>24197</c:v>
                </c:pt>
                <c:pt idx="195">
                  <c:v>24227</c:v>
                </c:pt>
                <c:pt idx="196">
                  <c:v>24258</c:v>
                </c:pt>
                <c:pt idx="197">
                  <c:v>24288</c:v>
                </c:pt>
                <c:pt idx="198">
                  <c:v>24319</c:v>
                </c:pt>
                <c:pt idx="199">
                  <c:v>24350</c:v>
                </c:pt>
                <c:pt idx="200">
                  <c:v>24380</c:v>
                </c:pt>
                <c:pt idx="201">
                  <c:v>24411</c:v>
                </c:pt>
                <c:pt idx="202">
                  <c:v>24441</c:v>
                </c:pt>
                <c:pt idx="203">
                  <c:v>24472</c:v>
                </c:pt>
                <c:pt idx="204">
                  <c:v>24503</c:v>
                </c:pt>
                <c:pt idx="205">
                  <c:v>24531</c:v>
                </c:pt>
                <c:pt idx="206">
                  <c:v>24562</c:v>
                </c:pt>
                <c:pt idx="207">
                  <c:v>24592</c:v>
                </c:pt>
                <c:pt idx="208">
                  <c:v>24623</c:v>
                </c:pt>
                <c:pt idx="209">
                  <c:v>24653</c:v>
                </c:pt>
                <c:pt idx="210">
                  <c:v>24684</c:v>
                </c:pt>
                <c:pt idx="211">
                  <c:v>24715</c:v>
                </c:pt>
                <c:pt idx="212">
                  <c:v>24745</c:v>
                </c:pt>
                <c:pt idx="213">
                  <c:v>24776</c:v>
                </c:pt>
                <c:pt idx="214">
                  <c:v>24806</c:v>
                </c:pt>
                <c:pt idx="215">
                  <c:v>24837</c:v>
                </c:pt>
                <c:pt idx="216">
                  <c:v>24868</c:v>
                </c:pt>
                <c:pt idx="217">
                  <c:v>24897</c:v>
                </c:pt>
                <c:pt idx="218">
                  <c:v>24928</c:v>
                </c:pt>
                <c:pt idx="219">
                  <c:v>24958</c:v>
                </c:pt>
                <c:pt idx="220">
                  <c:v>24989</c:v>
                </c:pt>
                <c:pt idx="221">
                  <c:v>25019</c:v>
                </c:pt>
                <c:pt idx="222">
                  <c:v>25050</c:v>
                </c:pt>
                <c:pt idx="223">
                  <c:v>25081</c:v>
                </c:pt>
                <c:pt idx="224">
                  <c:v>25111</c:v>
                </c:pt>
                <c:pt idx="225">
                  <c:v>25142</c:v>
                </c:pt>
                <c:pt idx="226">
                  <c:v>25172</c:v>
                </c:pt>
                <c:pt idx="227">
                  <c:v>25203</c:v>
                </c:pt>
                <c:pt idx="228">
                  <c:v>25234</c:v>
                </c:pt>
                <c:pt idx="229">
                  <c:v>25262</c:v>
                </c:pt>
                <c:pt idx="230">
                  <c:v>25293</c:v>
                </c:pt>
                <c:pt idx="231">
                  <c:v>25323</c:v>
                </c:pt>
                <c:pt idx="232">
                  <c:v>25354</c:v>
                </c:pt>
                <c:pt idx="233">
                  <c:v>25384</c:v>
                </c:pt>
                <c:pt idx="234">
                  <c:v>25415</c:v>
                </c:pt>
                <c:pt idx="235">
                  <c:v>25446</c:v>
                </c:pt>
                <c:pt idx="236">
                  <c:v>25476</c:v>
                </c:pt>
                <c:pt idx="237">
                  <c:v>25507</c:v>
                </c:pt>
                <c:pt idx="238">
                  <c:v>25537</c:v>
                </c:pt>
                <c:pt idx="239">
                  <c:v>25568</c:v>
                </c:pt>
                <c:pt idx="240">
                  <c:v>25599</c:v>
                </c:pt>
                <c:pt idx="241">
                  <c:v>25627</c:v>
                </c:pt>
                <c:pt idx="242">
                  <c:v>25658</c:v>
                </c:pt>
                <c:pt idx="243">
                  <c:v>25688</c:v>
                </c:pt>
                <c:pt idx="244">
                  <c:v>25719</c:v>
                </c:pt>
                <c:pt idx="245">
                  <c:v>25749</c:v>
                </c:pt>
                <c:pt idx="246">
                  <c:v>25780</c:v>
                </c:pt>
                <c:pt idx="247">
                  <c:v>25811</c:v>
                </c:pt>
                <c:pt idx="248">
                  <c:v>25841</c:v>
                </c:pt>
                <c:pt idx="249">
                  <c:v>25872</c:v>
                </c:pt>
                <c:pt idx="250">
                  <c:v>25902</c:v>
                </c:pt>
                <c:pt idx="251">
                  <c:v>25933</c:v>
                </c:pt>
                <c:pt idx="252">
                  <c:v>25964</c:v>
                </c:pt>
                <c:pt idx="253">
                  <c:v>25992</c:v>
                </c:pt>
                <c:pt idx="254">
                  <c:v>26023</c:v>
                </c:pt>
                <c:pt idx="255">
                  <c:v>26053</c:v>
                </c:pt>
                <c:pt idx="256">
                  <c:v>26084</c:v>
                </c:pt>
                <c:pt idx="257">
                  <c:v>26114</c:v>
                </c:pt>
                <c:pt idx="258">
                  <c:v>26145</c:v>
                </c:pt>
                <c:pt idx="259">
                  <c:v>26176</c:v>
                </c:pt>
                <c:pt idx="260">
                  <c:v>26206</c:v>
                </c:pt>
                <c:pt idx="261">
                  <c:v>26237</c:v>
                </c:pt>
                <c:pt idx="262">
                  <c:v>26267</c:v>
                </c:pt>
                <c:pt idx="263">
                  <c:v>26298</c:v>
                </c:pt>
                <c:pt idx="264">
                  <c:v>26329</c:v>
                </c:pt>
                <c:pt idx="265">
                  <c:v>26358</c:v>
                </c:pt>
                <c:pt idx="266">
                  <c:v>26389</c:v>
                </c:pt>
                <c:pt idx="267">
                  <c:v>26419</c:v>
                </c:pt>
                <c:pt idx="268">
                  <c:v>26450</c:v>
                </c:pt>
                <c:pt idx="269">
                  <c:v>26480</c:v>
                </c:pt>
                <c:pt idx="270">
                  <c:v>26511</c:v>
                </c:pt>
                <c:pt idx="271">
                  <c:v>26542</c:v>
                </c:pt>
                <c:pt idx="272">
                  <c:v>26572</c:v>
                </c:pt>
                <c:pt idx="273">
                  <c:v>26603</c:v>
                </c:pt>
                <c:pt idx="274">
                  <c:v>26633</c:v>
                </c:pt>
                <c:pt idx="275">
                  <c:v>26664</c:v>
                </c:pt>
                <c:pt idx="276">
                  <c:v>26695</c:v>
                </c:pt>
                <c:pt idx="277">
                  <c:v>26723</c:v>
                </c:pt>
                <c:pt idx="278">
                  <c:v>26754</c:v>
                </c:pt>
                <c:pt idx="279">
                  <c:v>26784</c:v>
                </c:pt>
                <c:pt idx="280">
                  <c:v>26815</c:v>
                </c:pt>
                <c:pt idx="281">
                  <c:v>26845</c:v>
                </c:pt>
                <c:pt idx="282">
                  <c:v>26876</c:v>
                </c:pt>
                <c:pt idx="283">
                  <c:v>26907</c:v>
                </c:pt>
                <c:pt idx="284">
                  <c:v>26937</c:v>
                </c:pt>
                <c:pt idx="285">
                  <c:v>26968</c:v>
                </c:pt>
                <c:pt idx="286">
                  <c:v>26998</c:v>
                </c:pt>
                <c:pt idx="287">
                  <c:v>27029</c:v>
                </c:pt>
                <c:pt idx="288">
                  <c:v>27060</c:v>
                </c:pt>
                <c:pt idx="289">
                  <c:v>27088</c:v>
                </c:pt>
                <c:pt idx="290">
                  <c:v>27119</c:v>
                </c:pt>
                <c:pt idx="291">
                  <c:v>27149</c:v>
                </c:pt>
                <c:pt idx="292">
                  <c:v>27180</c:v>
                </c:pt>
                <c:pt idx="293">
                  <c:v>27210</c:v>
                </c:pt>
                <c:pt idx="294">
                  <c:v>27241</c:v>
                </c:pt>
                <c:pt idx="295">
                  <c:v>27272</c:v>
                </c:pt>
                <c:pt idx="296">
                  <c:v>27302</c:v>
                </c:pt>
                <c:pt idx="297">
                  <c:v>27333</c:v>
                </c:pt>
                <c:pt idx="298">
                  <c:v>27363</c:v>
                </c:pt>
                <c:pt idx="299">
                  <c:v>27394</c:v>
                </c:pt>
                <c:pt idx="300">
                  <c:v>27425</c:v>
                </c:pt>
                <c:pt idx="301">
                  <c:v>27453</c:v>
                </c:pt>
                <c:pt idx="302">
                  <c:v>27484</c:v>
                </c:pt>
                <c:pt idx="303">
                  <c:v>27514</c:v>
                </c:pt>
                <c:pt idx="304">
                  <c:v>27545</c:v>
                </c:pt>
                <c:pt idx="305">
                  <c:v>27575</c:v>
                </c:pt>
                <c:pt idx="306">
                  <c:v>27606</c:v>
                </c:pt>
                <c:pt idx="307">
                  <c:v>27637</c:v>
                </c:pt>
                <c:pt idx="308">
                  <c:v>27667</c:v>
                </c:pt>
                <c:pt idx="309">
                  <c:v>27698</c:v>
                </c:pt>
                <c:pt idx="310">
                  <c:v>27728</c:v>
                </c:pt>
                <c:pt idx="311">
                  <c:v>27759</c:v>
                </c:pt>
                <c:pt idx="312">
                  <c:v>27790</c:v>
                </c:pt>
                <c:pt idx="313">
                  <c:v>27819</c:v>
                </c:pt>
                <c:pt idx="314">
                  <c:v>27850</c:v>
                </c:pt>
                <c:pt idx="315">
                  <c:v>27880</c:v>
                </c:pt>
                <c:pt idx="316">
                  <c:v>27911</c:v>
                </c:pt>
                <c:pt idx="317">
                  <c:v>27941</c:v>
                </c:pt>
                <c:pt idx="318">
                  <c:v>27972</c:v>
                </c:pt>
                <c:pt idx="319">
                  <c:v>28003</c:v>
                </c:pt>
                <c:pt idx="320">
                  <c:v>28033</c:v>
                </c:pt>
                <c:pt idx="321">
                  <c:v>28064</c:v>
                </c:pt>
                <c:pt idx="322">
                  <c:v>28094</c:v>
                </c:pt>
                <c:pt idx="323">
                  <c:v>28125</c:v>
                </c:pt>
                <c:pt idx="324">
                  <c:v>28156</c:v>
                </c:pt>
                <c:pt idx="325">
                  <c:v>28184</c:v>
                </c:pt>
                <c:pt idx="326">
                  <c:v>28215</c:v>
                </c:pt>
                <c:pt idx="327">
                  <c:v>28245</c:v>
                </c:pt>
                <c:pt idx="328">
                  <c:v>28276</c:v>
                </c:pt>
                <c:pt idx="329">
                  <c:v>28306</c:v>
                </c:pt>
                <c:pt idx="330">
                  <c:v>28337</c:v>
                </c:pt>
                <c:pt idx="331">
                  <c:v>28368</c:v>
                </c:pt>
                <c:pt idx="332">
                  <c:v>28398</c:v>
                </c:pt>
                <c:pt idx="333">
                  <c:v>28429</c:v>
                </c:pt>
                <c:pt idx="334">
                  <c:v>28459</c:v>
                </c:pt>
                <c:pt idx="335">
                  <c:v>28490</c:v>
                </c:pt>
                <c:pt idx="336">
                  <c:v>28521</c:v>
                </c:pt>
                <c:pt idx="337">
                  <c:v>28549</c:v>
                </c:pt>
                <c:pt idx="338">
                  <c:v>28580</c:v>
                </c:pt>
                <c:pt idx="339">
                  <c:v>28610</c:v>
                </c:pt>
                <c:pt idx="340">
                  <c:v>28641</c:v>
                </c:pt>
                <c:pt idx="341">
                  <c:v>28671</c:v>
                </c:pt>
                <c:pt idx="342">
                  <c:v>28702</c:v>
                </c:pt>
                <c:pt idx="343">
                  <c:v>28733</c:v>
                </c:pt>
                <c:pt idx="344">
                  <c:v>28763</c:v>
                </c:pt>
                <c:pt idx="345">
                  <c:v>28794</c:v>
                </c:pt>
                <c:pt idx="346">
                  <c:v>28824</c:v>
                </c:pt>
                <c:pt idx="347">
                  <c:v>28855</c:v>
                </c:pt>
                <c:pt idx="348">
                  <c:v>28886</c:v>
                </c:pt>
                <c:pt idx="349">
                  <c:v>28914</c:v>
                </c:pt>
                <c:pt idx="350">
                  <c:v>28945</c:v>
                </c:pt>
                <c:pt idx="351">
                  <c:v>28975</c:v>
                </c:pt>
                <c:pt idx="352">
                  <c:v>29006</c:v>
                </c:pt>
                <c:pt idx="353">
                  <c:v>29036</c:v>
                </c:pt>
                <c:pt idx="354">
                  <c:v>29067</c:v>
                </c:pt>
                <c:pt idx="355">
                  <c:v>29098</c:v>
                </c:pt>
                <c:pt idx="356">
                  <c:v>29128</c:v>
                </c:pt>
                <c:pt idx="357">
                  <c:v>29159</c:v>
                </c:pt>
                <c:pt idx="358">
                  <c:v>29189</c:v>
                </c:pt>
                <c:pt idx="359">
                  <c:v>29220</c:v>
                </c:pt>
                <c:pt idx="360">
                  <c:v>29251</c:v>
                </c:pt>
                <c:pt idx="361">
                  <c:v>29280</c:v>
                </c:pt>
                <c:pt idx="362">
                  <c:v>29311</c:v>
                </c:pt>
                <c:pt idx="363">
                  <c:v>29341</c:v>
                </c:pt>
                <c:pt idx="364">
                  <c:v>29372</c:v>
                </c:pt>
                <c:pt idx="365">
                  <c:v>29402</c:v>
                </c:pt>
                <c:pt idx="366">
                  <c:v>29433</c:v>
                </c:pt>
                <c:pt idx="367">
                  <c:v>29464</c:v>
                </c:pt>
                <c:pt idx="368">
                  <c:v>29494</c:v>
                </c:pt>
                <c:pt idx="369">
                  <c:v>29525</c:v>
                </c:pt>
                <c:pt idx="370">
                  <c:v>29555</c:v>
                </c:pt>
                <c:pt idx="371">
                  <c:v>29586</c:v>
                </c:pt>
                <c:pt idx="372">
                  <c:v>29617</c:v>
                </c:pt>
                <c:pt idx="373">
                  <c:v>29645</c:v>
                </c:pt>
                <c:pt idx="374">
                  <c:v>29676</c:v>
                </c:pt>
                <c:pt idx="375">
                  <c:v>29706</c:v>
                </c:pt>
                <c:pt idx="376">
                  <c:v>29737</c:v>
                </c:pt>
                <c:pt idx="377">
                  <c:v>29767</c:v>
                </c:pt>
                <c:pt idx="378">
                  <c:v>29798</c:v>
                </c:pt>
                <c:pt idx="379">
                  <c:v>29829</c:v>
                </c:pt>
                <c:pt idx="380">
                  <c:v>29859</c:v>
                </c:pt>
                <c:pt idx="381">
                  <c:v>29890</c:v>
                </c:pt>
                <c:pt idx="382">
                  <c:v>29920</c:v>
                </c:pt>
                <c:pt idx="383">
                  <c:v>29951</c:v>
                </c:pt>
                <c:pt idx="384">
                  <c:v>29982</c:v>
                </c:pt>
                <c:pt idx="385">
                  <c:v>30010</c:v>
                </c:pt>
                <c:pt idx="386">
                  <c:v>30041</c:v>
                </c:pt>
                <c:pt idx="387">
                  <c:v>30071</c:v>
                </c:pt>
                <c:pt idx="388">
                  <c:v>30102</c:v>
                </c:pt>
                <c:pt idx="389">
                  <c:v>30132</c:v>
                </c:pt>
                <c:pt idx="390">
                  <c:v>30163</c:v>
                </c:pt>
                <c:pt idx="391">
                  <c:v>30194</c:v>
                </c:pt>
                <c:pt idx="392">
                  <c:v>30224</c:v>
                </c:pt>
                <c:pt idx="393">
                  <c:v>30255</c:v>
                </c:pt>
                <c:pt idx="394">
                  <c:v>30285</c:v>
                </c:pt>
                <c:pt idx="395">
                  <c:v>30316</c:v>
                </c:pt>
                <c:pt idx="396">
                  <c:v>30347</c:v>
                </c:pt>
                <c:pt idx="397">
                  <c:v>30375</c:v>
                </c:pt>
                <c:pt idx="398">
                  <c:v>30406</c:v>
                </c:pt>
                <c:pt idx="399">
                  <c:v>30436</c:v>
                </c:pt>
                <c:pt idx="400">
                  <c:v>30467</c:v>
                </c:pt>
                <c:pt idx="401">
                  <c:v>30497</c:v>
                </c:pt>
                <c:pt idx="402">
                  <c:v>30528</c:v>
                </c:pt>
                <c:pt idx="403">
                  <c:v>30559</c:v>
                </c:pt>
                <c:pt idx="404">
                  <c:v>30589</c:v>
                </c:pt>
                <c:pt idx="405">
                  <c:v>30620</c:v>
                </c:pt>
                <c:pt idx="406">
                  <c:v>30650</c:v>
                </c:pt>
                <c:pt idx="407">
                  <c:v>30681</c:v>
                </c:pt>
                <c:pt idx="408">
                  <c:v>30712</c:v>
                </c:pt>
                <c:pt idx="409">
                  <c:v>30741</c:v>
                </c:pt>
                <c:pt idx="410">
                  <c:v>30772</c:v>
                </c:pt>
                <c:pt idx="411">
                  <c:v>30802</c:v>
                </c:pt>
                <c:pt idx="412">
                  <c:v>30833</c:v>
                </c:pt>
                <c:pt idx="413">
                  <c:v>30863</c:v>
                </c:pt>
                <c:pt idx="414">
                  <c:v>30894</c:v>
                </c:pt>
                <c:pt idx="415">
                  <c:v>30925</c:v>
                </c:pt>
                <c:pt idx="416">
                  <c:v>30955</c:v>
                </c:pt>
                <c:pt idx="417">
                  <c:v>30986</c:v>
                </c:pt>
                <c:pt idx="418">
                  <c:v>31016</c:v>
                </c:pt>
                <c:pt idx="419">
                  <c:v>31047</c:v>
                </c:pt>
                <c:pt idx="420">
                  <c:v>31078</c:v>
                </c:pt>
                <c:pt idx="421">
                  <c:v>31106</c:v>
                </c:pt>
                <c:pt idx="422">
                  <c:v>31137</c:v>
                </c:pt>
                <c:pt idx="423">
                  <c:v>31167</c:v>
                </c:pt>
                <c:pt idx="424">
                  <c:v>31198</c:v>
                </c:pt>
                <c:pt idx="425">
                  <c:v>31228</c:v>
                </c:pt>
                <c:pt idx="426">
                  <c:v>31259</c:v>
                </c:pt>
                <c:pt idx="427">
                  <c:v>31290</c:v>
                </c:pt>
                <c:pt idx="428">
                  <c:v>31320</c:v>
                </c:pt>
                <c:pt idx="429">
                  <c:v>31351</c:v>
                </c:pt>
                <c:pt idx="430">
                  <c:v>31381</c:v>
                </c:pt>
                <c:pt idx="431">
                  <c:v>31412</c:v>
                </c:pt>
                <c:pt idx="432">
                  <c:v>31443</c:v>
                </c:pt>
                <c:pt idx="433">
                  <c:v>31471</c:v>
                </c:pt>
                <c:pt idx="434">
                  <c:v>31502</c:v>
                </c:pt>
                <c:pt idx="435">
                  <c:v>31532</c:v>
                </c:pt>
                <c:pt idx="436">
                  <c:v>31563</c:v>
                </c:pt>
                <c:pt idx="437">
                  <c:v>31593</c:v>
                </c:pt>
                <c:pt idx="438">
                  <c:v>31624</c:v>
                </c:pt>
                <c:pt idx="439">
                  <c:v>31655</c:v>
                </c:pt>
                <c:pt idx="440">
                  <c:v>31685</c:v>
                </c:pt>
                <c:pt idx="441">
                  <c:v>31716</c:v>
                </c:pt>
                <c:pt idx="442">
                  <c:v>31746</c:v>
                </c:pt>
                <c:pt idx="443">
                  <c:v>31777</c:v>
                </c:pt>
                <c:pt idx="444">
                  <c:v>31808</c:v>
                </c:pt>
                <c:pt idx="445">
                  <c:v>31836</c:v>
                </c:pt>
                <c:pt idx="446">
                  <c:v>31867</c:v>
                </c:pt>
                <c:pt idx="447">
                  <c:v>31897</c:v>
                </c:pt>
                <c:pt idx="448">
                  <c:v>31928</c:v>
                </c:pt>
                <c:pt idx="449">
                  <c:v>31958</c:v>
                </c:pt>
                <c:pt idx="450">
                  <c:v>31989</c:v>
                </c:pt>
                <c:pt idx="451">
                  <c:v>32020</c:v>
                </c:pt>
                <c:pt idx="452">
                  <c:v>32050</c:v>
                </c:pt>
                <c:pt idx="453">
                  <c:v>32081</c:v>
                </c:pt>
                <c:pt idx="454">
                  <c:v>32111</c:v>
                </c:pt>
                <c:pt idx="455">
                  <c:v>32142</c:v>
                </c:pt>
                <c:pt idx="456">
                  <c:v>32173</c:v>
                </c:pt>
                <c:pt idx="457">
                  <c:v>32202</c:v>
                </c:pt>
                <c:pt idx="458">
                  <c:v>32233</c:v>
                </c:pt>
                <c:pt idx="459">
                  <c:v>32263</c:v>
                </c:pt>
                <c:pt idx="460">
                  <c:v>32294</c:v>
                </c:pt>
                <c:pt idx="461">
                  <c:v>32324</c:v>
                </c:pt>
                <c:pt idx="462">
                  <c:v>32355</c:v>
                </c:pt>
                <c:pt idx="463">
                  <c:v>32386</c:v>
                </c:pt>
                <c:pt idx="464">
                  <c:v>32416</c:v>
                </c:pt>
                <c:pt idx="465">
                  <c:v>32447</c:v>
                </c:pt>
                <c:pt idx="466">
                  <c:v>32477</c:v>
                </c:pt>
                <c:pt idx="467">
                  <c:v>32508</c:v>
                </c:pt>
                <c:pt idx="468">
                  <c:v>32539</c:v>
                </c:pt>
                <c:pt idx="469">
                  <c:v>32567</c:v>
                </c:pt>
                <c:pt idx="470">
                  <c:v>32598</c:v>
                </c:pt>
                <c:pt idx="471">
                  <c:v>32628</c:v>
                </c:pt>
                <c:pt idx="472">
                  <c:v>32659</c:v>
                </c:pt>
                <c:pt idx="473">
                  <c:v>32689</c:v>
                </c:pt>
                <c:pt idx="474">
                  <c:v>32720</c:v>
                </c:pt>
                <c:pt idx="475">
                  <c:v>32751</c:v>
                </c:pt>
                <c:pt idx="476">
                  <c:v>32781</c:v>
                </c:pt>
                <c:pt idx="477">
                  <c:v>32812</c:v>
                </c:pt>
                <c:pt idx="478">
                  <c:v>32842</c:v>
                </c:pt>
                <c:pt idx="479">
                  <c:v>32873</c:v>
                </c:pt>
                <c:pt idx="480">
                  <c:v>32904</c:v>
                </c:pt>
                <c:pt idx="481">
                  <c:v>32932</c:v>
                </c:pt>
                <c:pt idx="482">
                  <c:v>32963</c:v>
                </c:pt>
                <c:pt idx="483">
                  <c:v>32993</c:v>
                </c:pt>
                <c:pt idx="484">
                  <c:v>33024</c:v>
                </c:pt>
                <c:pt idx="485">
                  <c:v>33054</c:v>
                </c:pt>
                <c:pt idx="486">
                  <c:v>33085</c:v>
                </c:pt>
                <c:pt idx="487">
                  <c:v>33116</c:v>
                </c:pt>
                <c:pt idx="488">
                  <c:v>33146</c:v>
                </c:pt>
                <c:pt idx="489">
                  <c:v>33177</c:v>
                </c:pt>
                <c:pt idx="490">
                  <c:v>33207</c:v>
                </c:pt>
                <c:pt idx="491">
                  <c:v>33238</c:v>
                </c:pt>
                <c:pt idx="492">
                  <c:v>33269</c:v>
                </c:pt>
                <c:pt idx="493">
                  <c:v>33297</c:v>
                </c:pt>
                <c:pt idx="494">
                  <c:v>33328</c:v>
                </c:pt>
                <c:pt idx="495">
                  <c:v>33358</c:v>
                </c:pt>
                <c:pt idx="496">
                  <c:v>33389</c:v>
                </c:pt>
                <c:pt idx="497">
                  <c:v>33419</c:v>
                </c:pt>
                <c:pt idx="498">
                  <c:v>33450</c:v>
                </c:pt>
                <c:pt idx="499">
                  <c:v>33481</c:v>
                </c:pt>
                <c:pt idx="500">
                  <c:v>33511</c:v>
                </c:pt>
                <c:pt idx="501">
                  <c:v>33542</c:v>
                </c:pt>
                <c:pt idx="502">
                  <c:v>33572</c:v>
                </c:pt>
                <c:pt idx="503">
                  <c:v>33603</c:v>
                </c:pt>
                <c:pt idx="504">
                  <c:v>33634</c:v>
                </c:pt>
                <c:pt idx="505">
                  <c:v>33663</c:v>
                </c:pt>
                <c:pt idx="506">
                  <c:v>33694</c:v>
                </c:pt>
                <c:pt idx="507">
                  <c:v>33724</c:v>
                </c:pt>
                <c:pt idx="508">
                  <c:v>33755</c:v>
                </c:pt>
                <c:pt idx="509">
                  <c:v>33785</c:v>
                </c:pt>
                <c:pt idx="510">
                  <c:v>33816</c:v>
                </c:pt>
                <c:pt idx="511">
                  <c:v>33847</c:v>
                </c:pt>
                <c:pt idx="512">
                  <c:v>33877</c:v>
                </c:pt>
                <c:pt idx="513">
                  <c:v>33908</c:v>
                </c:pt>
                <c:pt idx="514">
                  <c:v>33938</c:v>
                </c:pt>
                <c:pt idx="515">
                  <c:v>33969</c:v>
                </c:pt>
                <c:pt idx="516">
                  <c:v>34000</c:v>
                </c:pt>
                <c:pt idx="517">
                  <c:v>34028</c:v>
                </c:pt>
                <c:pt idx="518">
                  <c:v>34059</c:v>
                </c:pt>
                <c:pt idx="519">
                  <c:v>34089</c:v>
                </c:pt>
                <c:pt idx="520">
                  <c:v>34120</c:v>
                </c:pt>
                <c:pt idx="521">
                  <c:v>34150</c:v>
                </c:pt>
                <c:pt idx="522">
                  <c:v>34181</c:v>
                </c:pt>
                <c:pt idx="523">
                  <c:v>34212</c:v>
                </c:pt>
                <c:pt idx="524">
                  <c:v>34242</c:v>
                </c:pt>
                <c:pt idx="525">
                  <c:v>34273</c:v>
                </c:pt>
                <c:pt idx="526">
                  <c:v>34303</c:v>
                </c:pt>
                <c:pt idx="527">
                  <c:v>34334</c:v>
                </c:pt>
                <c:pt idx="528">
                  <c:v>34365</c:v>
                </c:pt>
                <c:pt idx="529">
                  <c:v>34393</c:v>
                </c:pt>
                <c:pt idx="530">
                  <c:v>34424</c:v>
                </c:pt>
                <c:pt idx="531">
                  <c:v>34454</c:v>
                </c:pt>
                <c:pt idx="532">
                  <c:v>34485</c:v>
                </c:pt>
                <c:pt idx="533">
                  <c:v>34515</c:v>
                </c:pt>
                <c:pt idx="534">
                  <c:v>34546</c:v>
                </c:pt>
                <c:pt idx="535">
                  <c:v>34577</c:v>
                </c:pt>
                <c:pt idx="536">
                  <c:v>34607</c:v>
                </c:pt>
                <c:pt idx="537">
                  <c:v>34638</c:v>
                </c:pt>
                <c:pt idx="538">
                  <c:v>34668</c:v>
                </c:pt>
                <c:pt idx="539">
                  <c:v>34699</c:v>
                </c:pt>
                <c:pt idx="540">
                  <c:v>34730</c:v>
                </c:pt>
                <c:pt idx="541">
                  <c:v>34758</c:v>
                </c:pt>
                <c:pt idx="542">
                  <c:v>34789</c:v>
                </c:pt>
                <c:pt idx="543">
                  <c:v>34819</c:v>
                </c:pt>
                <c:pt idx="544">
                  <c:v>34850</c:v>
                </c:pt>
                <c:pt idx="545">
                  <c:v>34880</c:v>
                </c:pt>
                <c:pt idx="546">
                  <c:v>34911</c:v>
                </c:pt>
                <c:pt idx="547">
                  <c:v>34942</c:v>
                </c:pt>
                <c:pt idx="548">
                  <c:v>34972</c:v>
                </c:pt>
                <c:pt idx="549">
                  <c:v>35003</c:v>
                </c:pt>
                <c:pt idx="550">
                  <c:v>35033</c:v>
                </c:pt>
                <c:pt idx="551">
                  <c:v>35064</c:v>
                </c:pt>
                <c:pt idx="552">
                  <c:v>35095</c:v>
                </c:pt>
                <c:pt idx="553">
                  <c:v>35124</c:v>
                </c:pt>
                <c:pt idx="554">
                  <c:v>35155</c:v>
                </c:pt>
                <c:pt idx="555">
                  <c:v>35185</c:v>
                </c:pt>
                <c:pt idx="556">
                  <c:v>35216</c:v>
                </c:pt>
                <c:pt idx="557">
                  <c:v>35246</c:v>
                </c:pt>
                <c:pt idx="558">
                  <c:v>35277</c:v>
                </c:pt>
                <c:pt idx="559">
                  <c:v>35308</c:v>
                </c:pt>
                <c:pt idx="560">
                  <c:v>35338</c:v>
                </c:pt>
                <c:pt idx="561">
                  <c:v>35369</c:v>
                </c:pt>
                <c:pt idx="562">
                  <c:v>35399</c:v>
                </c:pt>
                <c:pt idx="563">
                  <c:v>35430</c:v>
                </c:pt>
                <c:pt idx="564">
                  <c:v>35461</c:v>
                </c:pt>
                <c:pt idx="565">
                  <c:v>35489</c:v>
                </c:pt>
                <c:pt idx="566">
                  <c:v>35520</c:v>
                </c:pt>
                <c:pt idx="567">
                  <c:v>35550</c:v>
                </c:pt>
                <c:pt idx="568">
                  <c:v>35581</c:v>
                </c:pt>
                <c:pt idx="569">
                  <c:v>35611</c:v>
                </c:pt>
                <c:pt idx="570">
                  <c:v>35642</c:v>
                </c:pt>
                <c:pt idx="571">
                  <c:v>35673</c:v>
                </c:pt>
                <c:pt idx="572">
                  <c:v>35703</c:v>
                </c:pt>
                <c:pt idx="573">
                  <c:v>35734</c:v>
                </c:pt>
                <c:pt idx="574">
                  <c:v>35764</c:v>
                </c:pt>
                <c:pt idx="575">
                  <c:v>35795</c:v>
                </c:pt>
                <c:pt idx="576">
                  <c:v>35826</c:v>
                </c:pt>
                <c:pt idx="577">
                  <c:v>35854</c:v>
                </c:pt>
                <c:pt idx="578">
                  <c:v>35885</c:v>
                </c:pt>
                <c:pt idx="579">
                  <c:v>35915</c:v>
                </c:pt>
                <c:pt idx="580">
                  <c:v>35946</c:v>
                </c:pt>
                <c:pt idx="581">
                  <c:v>35976</c:v>
                </c:pt>
                <c:pt idx="582">
                  <c:v>36007</c:v>
                </c:pt>
                <c:pt idx="583">
                  <c:v>36038</c:v>
                </c:pt>
                <c:pt idx="584">
                  <c:v>36068</c:v>
                </c:pt>
                <c:pt idx="585">
                  <c:v>36099</c:v>
                </c:pt>
                <c:pt idx="586">
                  <c:v>36129</c:v>
                </c:pt>
                <c:pt idx="587">
                  <c:v>36160</c:v>
                </c:pt>
                <c:pt idx="588">
                  <c:v>36191</c:v>
                </c:pt>
                <c:pt idx="589">
                  <c:v>36219</c:v>
                </c:pt>
                <c:pt idx="590">
                  <c:v>36250</c:v>
                </c:pt>
                <c:pt idx="591">
                  <c:v>36280</c:v>
                </c:pt>
                <c:pt idx="592">
                  <c:v>36311</c:v>
                </c:pt>
                <c:pt idx="593">
                  <c:v>36341</c:v>
                </c:pt>
                <c:pt idx="594">
                  <c:v>36372</c:v>
                </c:pt>
                <c:pt idx="595">
                  <c:v>36403</c:v>
                </c:pt>
                <c:pt idx="596">
                  <c:v>36433</c:v>
                </c:pt>
                <c:pt idx="597">
                  <c:v>36464</c:v>
                </c:pt>
                <c:pt idx="598">
                  <c:v>36494</c:v>
                </c:pt>
                <c:pt idx="599">
                  <c:v>36525</c:v>
                </c:pt>
                <c:pt idx="600">
                  <c:v>36556</c:v>
                </c:pt>
                <c:pt idx="601">
                  <c:v>36585</c:v>
                </c:pt>
                <c:pt idx="602">
                  <c:v>36616</c:v>
                </c:pt>
                <c:pt idx="603">
                  <c:v>36646</c:v>
                </c:pt>
                <c:pt idx="604">
                  <c:v>36677</c:v>
                </c:pt>
                <c:pt idx="605">
                  <c:v>36707</c:v>
                </c:pt>
                <c:pt idx="606">
                  <c:v>36738</c:v>
                </c:pt>
                <c:pt idx="607">
                  <c:v>36769</c:v>
                </c:pt>
                <c:pt idx="608">
                  <c:v>36799</c:v>
                </c:pt>
                <c:pt idx="609">
                  <c:v>36830</c:v>
                </c:pt>
                <c:pt idx="610">
                  <c:v>36860</c:v>
                </c:pt>
                <c:pt idx="611">
                  <c:v>36891</c:v>
                </c:pt>
                <c:pt idx="612">
                  <c:v>36922</c:v>
                </c:pt>
                <c:pt idx="613">
                  <c:v>36950</c:v>
                </c:pt>
                <c:pt idx="614">
                  <c:v>36981</c:v>
                </c:pt>
                <c:pt idx="615">
                  <c:v>37011</c:v>
                </c:pt>
                <c:pt idx="616">
                  <c:v>37042</c:v>
                </c:pt>
                <c:pt idx="617">
                  <c:v>37072</c:v>
                </c:pt>
                <c:pt idx="618">
                  <c:v>37103</c:v>
                </c:pt>
                <c:pt idx="619">
                  <c:v>37134</c:v>
                </c:pt>
                <c:pt idx="620">
                  <c:v>37164</c:v>
                </c:pt>
                <c:pt idx="621">
                  <c:v>37195</c:v>
                </c:pt>
                <c:pt idx="622">
                  <c:v>37225</c:v>
                </c:pt>
                <c:pt idx="623">
                  <c:v>37256</c:v>
                </c:pt>
                <c:pt idx="624">
                  <c:v>37287</c:v>
                </c:pt>
                <c:pt idx="625">
                  <c:v>37315</c:v>
                </c:pt>
                <c:pt idx="626">
                  <c:v>37346</c:v>
                </c:pt>
                <c:pt idx="627">
                  <c:v>37376</c:v>
                </c:pt>
                <c:pt idx="628">
                  <c:v>37407</c:v>
                </c:pt>
                <c:pt idx="629">
                  <c:v>37437</c:v>
                </c:pt>
                <c:pt idx="630">
                  <c:v>37468</c:v>
                </c:pt>
                <c:pt idx="631">
                  <c:v>37499</c:v>
                </c:pt>
                <c:pt idx="632">
                  <c:v>37529</c:v>
                </c:pt>
                <c:pt idx="633">
                  <c:v>37560</c:v>
                </c:pt>
                <c:pt idx="634">
                  <c:v>37590</c:v>
                </c:pt>
                <c:pt idx="635">
                  <c:v>37621</c:v>
                </c:pt>
                <c:pt idx="636">
                  <c:v>37652</c:v>
                </c:pt>
                <c:pt idx="637">
                  <c:v>37680</c:v>
                </c:pt>
                <c:pt idx="638">
                  <c:v>37711</c:v>
                </c:pt>
                <c:pt idx="639">
                  <c:v>37741</c:v>
                </c:pt>
                <c:pt idx="640">
                  <c:v>37772</c:v>
                </c:pt>
                <c:pt idx="641">
                  <c:v>37802</c:v>
                </c:pt>
                <c:pt idx="642">
                  <c:v>37833</c:v>
                </c:pt>
                <c:pt idx="643">
                  <c:v>37864</c:v>
                </c:pt>
                <c:pt idx="644">
                  <c:v>37894</c:v>
                </c:pt>
                <c:pt idx="645">
                  <c:v>37925</c:v>
                </c:pt>
                <c:pt idx="646">
                  <c:v>37955</c:v>
                </c:pt>
                <c:pt idx="647">
                  <c:v>37986</c:v>
                </c:pt>
                <c:pt idx="648">
                  <c:v>38017</c:v>
                </c:pt>
                <c:pt idx="649">
                  <c:v>38046</c:v>
                </c:pt>
                <c:pt idx="650">
                  <c:v>38077</c:v>
                </c:pt>
                <c:pt idx="651">
                  <c:v>38107</c:v>
                </c:pt>
                <c:pt idx="652">
                  <c:v>38138</c:v>
                </c:pt>
                <c:pt idx="653">
                  <c:v>38168</c:v>
                </c:pt>
                <c:pt idx="654">
                  <c:v>38199</c:v>
                </c:pt>
                <c:pt idx="655">
                  <c:v>38230</c:v>
                </c:pt>
                <c:pt idx="656">
                  <c:v>38260</c:v>
                </c:pt>
                <c:pt idx="657">
                  <c:v>38291</c:v>
                </c:pt>
                <c:pt idx="658">
                  <c:v>38321</c:v>
                </c:pt>
                <c:pt idx="659">
                  <c:v>38352</c:v>
                </c:pt>
                <c:pt idx="660">
                  <c:v>38383</c:v>
                </c:pt>
                <c:pt idx="661">
                  <c:v>38411</c:v>
                </c:pt>
                <c:pt idx="662">
                  <c:v>38442</c:v>
                </c:pt>
                <c:pt idx="663">
                  <c:v>38472</c:v>
                </c:pt>
                <c:pt idx="664">
                  <c:v>38503</c:v>
                </c:pt>
                <c:pt idx="665">
                  <c:v>38533</c:v>
                </c:pt>
                <c:pt idx="666">
                  <c:v>38564</c:v>
                </c:pt>
                <c:pt idx="667">
                  <c:v>38595</c:v>
                </c:pt>
                <c:pt idx="668">
                  <c:v>38625</c:v>
                </c:pt>
                <c:pt idx="669">
                  <c:v>38656</c:v>
                </c:pt>
                <c:pt idx="670">
                  <c:v>38686</c:v>
                </c:pt>
                <c:pt idx="671">
                  <c:v>38717</c:v>
                </c:pt>
                <c:pt idx="672">
                  <c:v>38748</c:v>
                </c:pt>
                <c:pt idx="673">
                  <c:v>38776</c:v>
                </c:pt>
                <c:pt idx="674">
                  <c:v>38807</c:v>
                </c:pt>
                <c:pt idx="675">
                  <c:v>38837</c:v>
                </c:pt>
                <c:pt idx="676">
                  <c:v>38868</c:v>
                </c:pt>
                <c:pt idx="677">
                  <c:v>38898</c:v>
                </c:pt>
                <c:pt idx="678">
                  <c:v>38929</c:v>
                </c:pt>
                <c:pt idx="679">
                  <c:v>38960</c:v>
                </c:pt>
                <c:pt idx="680">
                  <c:v>38990</c:v>
                </c:pt>
                <c:pt idx="681">
                  <c:v>39021</c:v>
                </c:pt>
                <c:pt idx="682">
                  <c:v>39051</c:v>
                </c:pt>
                <c:pt idx="683">
                  <c:v>39082</c:v>
                </c:pt>
                <c:pt idx="684">
                  <c:v>39113</c:v>
                </c:pt>
                <c:pt idx="685">
                  <c:v>39141</c:v>
                </c:pt>
                <c:pt idx="686">
                  <c:v>39172</c:v>
                </c:pt>
                <c:pt idx="687">
                  <c:v>39202</c:v>
                </c:pt>
                <c:pt idx="688">
                  <c:v>39233</c:v>
                </c:pt>
                <c:pt idx="689">
                  <c:v>39263</c:v>
                </c:pt>
                <c:pt idx="690">
                  <c:v>39294</c:v>
                </c:pt>
                <c:pt idx="691">
                  <c:v>39325</c:v>
                </c:pt>
                <c:pt idx="692">
                  <c:v>39355</c:v>
                </c:pt>
                <c:pt idx="693">
                  <c:v>39386</c:v>
                </c:pt>
                <c:pt idx="694">
                  <c:v>39416</c:v>
                </c:pt>
                <c:pt idx="695">
                  <c:v>39447</c:v>
                </c:pt>
                <c:pt idx="696">
                  <c:v>39478</c:v>
                </c:pt>
                <c:pt idx="697">
                  <c:v>39507</c:v>
                </c:pt>
                <c:pt idx="698">
                  <c:v>39538</c:v>
                </c:pt>
                <c:pt idx="699">
                  <c:v>39568</c:v>
                </c:pt>
                <c:pt idx="700">
                  <c:v>39599</c:v>
                </c:pt>
                <c:pt idx="701">
                  <c:v>39629</c:v>
                </c:pt>
                <c:pt idx="702">
                  <c:v>39660</c:v>
                </c:pt>
                <c:pt idx="703">
                  <c:v>39691</c:v>
                </c:pt>
                <c:pt idx="704">
                  <c:v>39721</c:v>
                </c:pt>
                <c:pt idx="705">
                  <c:v>39752</c:v>
                </c:pt>
                <c:pt idx="706">
                  <c:v>39782</c:v>
                </c:pt>
                <c:pt idx="707">
                  <c:v>39813</c:v>
                </c:pt>
                <c:pt idx="708">
                  <c:v>39844</c:v>
                </c:pt>
                <c:pt idx="709">
                  <c:v>39872</c:v>
                </c:pt>
                <c:pt idx="710">
                  <c:v>39903</c:v>
                </c:pt>
                <c:pt idx="711">
                  <c:v>39933</c:v>
                </c:pt>
                <c:pt idx="712">
                  <c:v>39964</c:v>
                </c:pt>
                <c:pt idx="713">
                  <c:v>39994</c:v>
                </c:pt>
                <c:pt idx="714">
                  <c:v>40025</c:v>
                </c:pt>
                <c:pt idx="715">
                  <c:v>40056</c:v>
                </c:pt>
                <c:pt idx="716">
                  <c:v>40086</c:v>
                </c:pt>
                <c:pt idx="717">
                  <c:v>40117</c:v>
                </c:pt>
                <c:pt idx="718">
                  <c:v>40147</c:v>
                </c:pt>
                <c:pt idx="719">
                  <c:v>40178</c:v>
                </c:pt>
                <c:pt idx="720">
                  <c:v>40209</c:v>
                </c:pt>
                <c:pt idx="721">
                  <c:v>40237</c:v>
                </c:pt>
                <c:pt idx="722">
                  <c:v>40268</c:v>
                </c:pt>
                <c:pt idx="723">
                  <c:v>40298</c:v>
                </c:pt>
                <c:pt idx="724">
                  <c:v>40329</c:v>
                </c:pt>
                <c:pt idx="725">
                  <c:v>40359</c:v>
                </c:pt>
                <c:pt idx="726">
                  <c:v>40390</c:v>
                </c:pt>
                <c:pt idx="727">
                  <c:v>40421</c:v>
                </c:pt>
                <c:pt idx="728">
                  <c:v>40451</c:v>
                </c:pt>
                <c:pt idx="729">
                  <c:v>40482</c:v>
                </c:pt>
                <c:pt idx="730">
                  <c:v>40512</c:v>
                </c:pt>
                <c:pt idx="731">
                  <c:v>40543</c:v>
                </c:pt>
                <c:pt idx="732">
                  <c:v>40574</c:v>
                </c:pt>
                <c:pt idx="733">
                  <c:v>40602</c:v>
                </c:pt>
                <c:pt idx="734">
                  <c:v>40633</c:v>
                </c:pt>
                <c:pt idx="735">
                  <c:v>40663</c:v>
                </c:pt>
                <c:pt idx="736">
                  <c:v>40694</c:v>
                </c:pt>
                <c:pt idx="737">
                  <c:v>40724</c:v>
                </c:pt>
                <c:pt idx="738">
                  <c:v>40755</c:v>
                </c:pt>
                <c:pt idx="739">
                  <c:v>40786</c:v>
                </c:pt>
                <c:pt idx="740">
                  <c:v>40816</c:v>
                </c:pt>
                <c:pt idx="741">
                  <c:v>40847</c:v>
                </c:pt>
                <c:pt idx="742">
                  <c:v>40877</c:v>
                </c:pt>
                <c:pt idx="743">
                  <c:v>40908</c:v>
                </c:pt>
                <c:pt idx="744">
                  <c:v>40939</c:v>
                </c:pt>
                <c:pt idx="745">
                  <c:v>40968</c:v>
                </c:pt>
                <c:pt idx="746">
                  <c:v>40999</c:v>
                </c:pt>
                <c:pt idx="747">
                  <c:v>41029</c:v>
                </c:pt>
                <c:pt idx="748">
                  <c:v>41060</c:v>
                </c:pt>
                <c:pt idx="749">
                  <c:v>41090</c:v>
                </c:pt>
                <c:pt idx="750">
                  <c:v>41121</c:v>
                </c:pt>
                <c:pt idx="751">
                  <c:v>41152</c:v>
                </c:pt>
                <c:pt idx="752">
                  <c:v>41182</c:v>
                </c:pt>
                <c:pt idx="753">
                  <c:v>41213</c:v>
                </c:pt>
                <c:pt idx="754">
                  <c:v>41243</c:v>
                </c:pt>
                <c:pt idx="755">
                  <c:v>41274</c:v>
                </c:pt>
                <c:pt idx="756">
                  <c:v>41305</c:v>
                </c:pt>
                <c:pt idx="757">
                  <c:v>41333</c:v>
                </c:pt>
                <c:pt idx="758">
                  <c:v>41364</c:v>
                </c:pt>
                <c:pt idx="759">
                  <c:v>41394</c:v>
                </c:pt>
                <c:pt idx="760">
                  <c:v>41425</c:v>
                </c:pt>
                <c:pt idx="761">
                  <c:v>41455</c:v>
                </c:pt>
                <c:pt idx="762">
                  <c:v>41486</c:v>
                </c:pt>
                <c:pt idx="763">
                  <c:v>41517</c:v>
                </c:pt>
                <c:pt idx="764">
                  <c:v>41547</c:v>
                </c:pt>
                <c:pt idx="765">
                  <c:v>41578</c:v>
                </c:pt>
                <c:pt idx="766">
                  <c:v>41608</c:v>
                </c:pt>
                <c:pt idx="767">
                  <c:v>41639</c:v>
                </c:pt>
                <c:pt idx="768">
                  <c:v>41670</c:v>
                </c:pt>
                <c:pt idx="769">
                  <c:v>41698</c:v>
                </c:pt>
                <c:pt idx="770">
                  <c:v>41729</c:v>
                </c:pt>
                <c:pt idx="771">
                  <c:v>41759</c:v>
                </c:pt>
                <c:pt idx="772">
                  <c:v>41790</c:v>
                </c:pt>
                <c:pt idx="773">
                  <c:v>41820</c:v>
                </c:pt>
                <c:pt idx="774">
                  <c:v>41851</c:v>
                </c:pt>
                <c:pt idx="775">
                  <c:v>41882</c:v>
                </c:pt>
                <c:pt idx="776">
                  <c:v>41912</c:v>
                </c:pt>
                <c:pt idx="777">
                  <c:v>41943</c:v>
                </c:pt>
                <c:pt idx="778">
                  <c:v>41973</c:v>
                </c:pt>
                <c:pt idx="779">
                  <c:v>42004</c:v>
                </c:pt>
                <c:pt idx="780">
                  <c:v>42035</c:v>
                </c:pt>
                <c:pt idx="781">
                  <c:v>42063</c:v>
                </c:pt>
                <c:pt idx="782">
                  <c:v>42094</c:v>
                </c:pt>
                <c:pt idx="783">
                  <c:v>42124</c:v>
                </c:pt>
                <c:pt idx="784">
                  <c:v>42155</c:v>
                </c:pt>
                <c:pt idx="785">
                  <c:v>42185</c:v>
                </c:pt>
                <c:pt idx="786">
                  <c:v>42216</c:v>
                </c:pt>
                <c:pt idx="787">
                  <c:v>42247</c:v>
                </c:pt>
                <c:pt idx="788">
                  <c:v>42277</c:v>
                </c:pt>
                <c:pt idx="789">
                  <c:v>42308</c:v>
                </c:pt>
                <c:pt idx="790">
                  <c:v>42338</c:v>
                </c:pt>
                <c:pt idx="791">
                  <c:v>42369</c:v>
                </c:pt>
                <c:pt idx="792">
                  <c:v>42400</c:v>
                </c:pt>
                <c:pt idx="793">
                  <c:v>42429</c:v>
                </c:pt>
                <c:pt idx="794">
                  <c:v>42460</c:v>
                </c:pt>
                <c:pt idx="795">
                  <c:v>42490</c:v>
                </c:pt>
                <c:pt idx="796">
                  <c:v>42521</c:v>
                </c:pt>
                <c:pt idx="797">
                  <c:v>42551</c:v>
                </c:pt>
                <c:pt idx="798">
                  <c:v>42582</c:v>
                </c:pt>
                <c:pt idx="799">
                  <c:v>42613</c:v>
                </c:pt>
                <c:pt idx="800">
                  <c:v>42643</c:v>
                </c:pt>
                <c:pt idx="801">
                  <c:v>42674</c:v>
                </c:pt>
                <c:pt idx="802">
                  <c:v>42704</c:v>
                </c:pt>
                <c:pt idx="803">
                  <c:v>42735</c:v>
                </c:pt>
                <c:pt idx="804">
                  <c:v>42766</c:v>
                </c:pt>
                <c:pt idx="805">
                  <c:v>42794</c:v>
                </c:pt>
                <c:pt idx="806">
                  <c:v>42825</c:v>
                </c:pt>
                <c:pt idx="807">
                  <c:v>42855</c:v>
                </c:pt>
                <c:pt idx="808">
                  <c:v>42886</c:v>
                </c:pt>
                <c:pt idx="809">
                  <c:v>42916</c:v>
                </c:pt>
                <c:pt idx="810">
                  <c:v>42947</c:v>
                </c:pt>
                <c:pt idx="811">
                  <c:v>42978</c:v>
                </c:pt>
                <c:pt idx="812">
                  <c:v>43008</c:v>
                </c:pt>
                <c:pt idx="813">
                  <c:v>43039</c:v>
                </c:pt>
                <c:pt idx="814">
                  <c:v>43069</c:v>
                </c:pt>
                <c:pt idx="815">
                  <c:v>43100</c:v>
                </c:pt>
                <c:pt idx="816">
                  <c:v>43131</c:v>
                </c:pt>
                <c:pt idx="817">
                  <c:v>43159</c:v>
                </c:pt>
                <c:pt idx="818">
                  <c:v>43190</c:v>
                </c:pt>
                <c:pt idx="819">
                  <c:v>43220</c:v>
                </c:pt>
                <c:pt idx="820">
                  <c:v>43251</c:v>
                </c:pt>
                <c:pt idx="821">
                  <c:v>43281</c:v>
                </c:pt>
                <c:pt idx="822">
                  <c:v>43312</c:v>
                </c:pt>
                <c:pt idx="823">
                  <c:v>43343</c:v>
                </c:pt>
                <c:pt idx="824">
                  <c:v>43373</c:v>
                </c:pt>
                <c:pt idx="825">
                  <c:v>43404</c:v>
                </c:pt>
                <c:pt idx="826">
                  <c:v>43434</c:v>
                </c:pt>
                <c:pt idx="827">
                  <c:v>43465</c:v>
                </c:pt>
                <c:pt idx="828">
                  <c:v>43496</c:v>
                </c:pt>
                <c:pt idx="829">
                  <c:v>43524</c:v>
                </c:pt>
                <c:pt idx="830">
                  <c:v>43555</c:v>
                </c:pt>
                <c:pt idx="831">
                  <c:v>43585</c:v>
                </c:pt>
                <c:pt idx="832">
                  <c:v>43616</c:v>
                </c:pt>
                <c:pt idx="833">
                  <c:v>43646</c:v>
                </c:pt>
                <c:pt idx="834">
                  <c:v>43677</c:v>
                </c:pt>
                <c:pt idx="835">
                  <c:v>43708</c:v>
                </c:pt>
                <c:pt idx="836">
                  <c:v>43738</c:v>
                </c:pt>
                <c:pt idx="837">
                  <c:v>43769</c:v>
                </c:pt>
                <c:pt idx="838">
                  <c:v>43799</c:v>
                </c:pt>
                <c:pt idx="839">
                  <c:v>43830</c:v>
                </c:pt>
                <c:pt idx="840">
                  <c:v>43861</c:v>
                </c:pt>
                <c:pt idx="841">
                  <c:v>43890</c:v>
                </c:pt>
                <c:pt idx="842">
                  <c:v>43921</c:v>
                </c:pt>
                <c:pt idx="843">
                  <c:v>43951</c:v>
                </c:pt>
                <c:pt idx="844">
                  <c:v>43982</c:v>
                </c:pt>
                <c:pt idx="845">
                  <c:v>44012</c:v>
                </c:pt>
                <c:pt idx="846">
                  <c:v>44043</c:v>
                </c:pt>
                <c:pt idx="847">
                  <c:v>44074</c:v>
                </c:pt>
                <c:pt idx="848">
                  <c:v>44104</c:v>
                </c:pt>
                <c:pt idx="849">
                  <c:v>44135</c:v>
                </c:pt>
                <c:pt idx="850">
                  <c:v>44165</c:v>
                </c:pt>
                <c:pt idx="851">
                  <c:v>44196</c:v>
                </c:pt>
                <c:pt idx="852">
                  <c:v>44227</c:v>
                </c:pt>
                <c:pt idx="853">
                  <c:v>44255</c:v>
                </c:pt>
                <c:pt idx="854">
                  <c:v>44286</c:v>
                </c:pt>
                <c:pt idx="855">
                  <c:v>44316</c:v>
                </c:pt>
                <c:pt idx="856">
                  <c:v>44347</c:v>
                </c:pt>
                <c:pt idx="857">
                  <c:v>44377</c:v>
                </c:pt>
                <c:pt idx="858">
                  <c:v>44408</c:v>
                </c:pt>
                <c:pt idx="859">
                  <c:v>44439</c:v>
                </c:pt>
                <c:pt idx="860">
                  <c:v>44469</c:v>
                </c:pt>
                <c:pt idx="861">
                  <c:v>44500</c:v>
                </c:pt>
                <c:pt idx="862">
                  <c:v>44530</c:v>
                </c:pt>
                <c:pt idx="863">
                  <c:v>44561</c:v>
                </c:pt>
                <c:pt idx="864">
                  <c:v>44592</c:v>
                </c:pt>
                <c:pt idx="865">
                  <c:v>44620</c:v>
                </c:pt>
                <c:pt idx="866">
                  <c:v>44651</c:v>
                </c:pt>
                <c:pt idx="867">
                  <c:v>44681</c:v>
                </c:pt>
                <c:pt idx="868">
                  <c:v>44712</c:v>
                </c:pt>
                <c:pt idx="869">
                  <c:v>44742</c:v>
                </c:pt>
                <c:pt idx="870">
                  <c:v>44773</c:v>
                </c:pt>
                <c:pt idx="871">
                  <c:v>44804</c:v>
                </c:pt>
                <c:pt idx="872">
                  <c:v>44834</c:v>
                </c:pt>
                <c:pt idx="873">
                  <c:v>44865</c:v>
                </c:pt>
                <c:pt idx="874">
                  <c:v>44895</c:v>
                </c:pt>
                <c:pt idx="875">
                  <c:v>44926</c:v>
                </c:pt>
                <c:pt idx="876">
                  <c:v>44957</c:v>
                </c:pt>
                <c:pt idx="877">
                  <c:v>44985</c:v>
                </c:pt>
                <c:pt idx="878">
                  <c:v>45016</c:v>
                </c:pt>
                <c:pt idx="879">
                  <c:v>45046</c:v>
                </c:pt>
                <c:pt idx="880">
                  <c:v>45077</c:v>
                </c:pt>
                <c:pt idx="881">
                  <c:v>45107</c:v>
                </c:pt>
                <c:pt idx="882">
                  <c:v>45138</c:v>
                </c:pt>
                <c:pt idx="883">
                  <c:v>45169</c:v>
                </c:pt>
                <c:pt idx="884">
                  <c:v>45199</c:v>
                </c:pt>
                <c:pt idx="885">
                  <c:v>45230</c:v>
                </c:pt>
                <c:pt idx="886">
                  <c:v>45260</c:v>
                </c:pt>
                <c:pt idx="887">
                  <c:v>45291</c:v>
                </c:pt>
                <c:pt idx="888">
                  <c:v>45322</c:v>
                </c:pt>
                <c:pt idx="889">
                  <c:v>45351</c:v>
                </c:pt>
                <c:pt idx="890">
                  <c:v>45382</c:v>
                </c:pt>
                <c:pt idx="891">
                  <c:v>45412</c:v>
                </c:pt>
                <c:pt idx="892">
                  <c:v>45443</c:v>
                </c:pt>
                <c:pt idx="893">
                  <c:v>45473</c:v>
                </c:pt>
                <c:pt idx="894">
                  <c:v>45504</c:v>
                </c:pt>
                <c:pt idx="895">
                  <c:v>45535</c:v>
                </c:pt>
                <c:pt idx="896">
                  <c:v>45565</c:v>
                </c:pt>
                <c:pt idx="897">
                  <c:v>45596</c:v>
                </c:pt>
                <c:pt idx="898">
                  <c:v>45626</c:v>
                </c:pt>
                <c:pt idx="899">
                  <c:v>45657</c:v>
                </c:pt>
                <c:pt idx="900">
                  <c:v>45688</c:v>
                </c:pt>
                <c:pt idx="901">
                  <c:v>45716</c:v>
                </c:pt>
              </c:numCache>
            </c:numRef>
          </c:cat>
          <c:val>
            <c:numRef>
              <c:f>US!$AB$4:$AB$1000</c:f>
              <c:numCache>
                <c:formatCode>General</c:formatCode>
                <c:ptCount val="997"/>
                <c:pt idx="13" formatCode="0.0">
                  <c:v>#N/A</c:v>
                </c:pt>
                <c:pt idx="14" formatCode="0.0">
                  <c:v>#N/A</c:v>
                </c:pt>
                <c:pt idx="15" formatCode="0.0">
                  <c:v>#N/A</c:v>
                </c:pt>
                <c:pt idx="16" formatCode="0.0">
                  <c:v>#N/A</c:v>
                </c:pt>
                <c:pt idx="17" formatCode="0.0">
                  <c:v>#N/A</c:v>
                </c:pt>
                <c:pt idx="18" formatCode="0.0">
                  <c:v>#N/A</c:v>
                </c:pt>
                <c:pt idx="19" formatCode="0.0">
                  <c:v>#N/A</c:v>
                </c:pt>
                <c:pt idx="20" formatCode="0.0">
                  <c:v>#N/A</c:v>
                </c:pt>
                <c:pt idx="21" formatCode="0.0">
                  <c:v>#N/A</c:v>
                </c:pt>
                <c:pt idx="22" formatCode="0.0">
                  <c:v>#N/A</c:v>
                </c:pt>
                <c:pt idx="23" formatCode="0.0">
                  <c:v>#N/A</c:v>
                </c:pt>
                <c:pt idx="24" formatCode="0.0">
                  <c:v>#N/A</c:v>
                </c:pt>
                <c:pt idx="25" formatCode="0.0">
                  <c:v>#N/A</c:v>
                </c:pt>
                <c:pt idx="26" formatCode="0.0">
                  <c:v>#N/A</c:v>
                </c:pt>
                <c:pt idx="27" formatCode="0.0">
                  <c:v>#N/A</c:v>
                </c:pt>
                <c:pt idx="28" formatCode="0.0">
                  <c:v>#N/A</c:v>
                </c:pt>
                <c:pt idx="29" formatCode="0.0">
                  <c:v>#N/A</c:v>
                </c:pt>
                <c:pt idx="30" formatCode="0.0">
                  <c:v>#N/A</c:v>
                </c:pt>
                <c:pt idx="31" formatCode="0.0">
                  <c:v>#N/A</c:v>
                </c:pt>
                <c:pt idx="32" formatCode="0.0">
                  <c:v>#N/A</c:v>
                </c:pt>
                <c:pt idx="33" formatCode="0.0">
                  <c:v>#N/A</c:v>
                </c:pt>
                <c:pt idx="34" formatCode="0.0">
                  <c:v>#N/A</c:v>
                </c:pt>
                <c:pt idx="35" formatCode="0.0">
                  <c:v>#N/A</c:v>
                </c:pt>
                <c:pt idx="36" formatCode="0.0">
                  <c:v>#N/A</c:v>
                </c:pt>
                <c:pt idx="37" formatCode="0.0">
                  <c:v>#N/A</c:v>
                </c:pt>
                <c:pt idx="38" formatCode="0.0">
                  <c:v>#N/A</c:v>
                </c:pt>
                <c:pt idx="39" formatCode="0.0">
                  <c:v>#N/A</c:v>
                </c:pt>
                <c:pt idx="40" formatCode="0.0">
                  <c:v>#N/A</c:v>
                </c:pt>
                <c:pt idx="41" formatCode="0.0">
                  <c:v>#N/A</c:v>
                </c:pt>
                <c:pt idx="42" formatCode="0.0">
                  <c:v>#N/A</c:v>
                </c:pt>
                <c:pt idx="43" formatCode="0.0">
                  <c:v>#N/A</c:v>
                </c:pt>
                <c:pt idx="44" formatCode="0.0">
                  <c:v>#N/A</c:v>
                </c:pt>
                <c:pt idx="45" formatCode="0.0">
                  <c:v>#N/A</c:v>
                </c:pt>
                <c:pt idx="46" formatCode="0.0">
                  <c:v>#N/A</c:v>
                </c:pt>
                <c:pt idx="47" formatCode="0.0">
                  <c:v>#N/A</c:v>
                </c:pt>
                <c:pt idx="48" formatCode="0.0">
                  <c:v>#N/A</c:v>
                </c:pt>
                <c:pt idx="49" formatCode="0.0">
                  <c:v>#N/A</c:v>
                </c:pt>
                <c:pt idx="50" formatCode="0.0">
                  <c:v>#N/A</c:v>
                </c:pt>
                <c:pt idx="51" formatCode="0.0">
                  <c:v>#N/A</c:v>
                </c:pt>
                <c:pt idx="52" formatCode="0.0">
                  <c:v>#N/A</c:v>
                </c:pt>
                <c:pt idx="53" formatCode="0.0">
                  <c:v>#N/A</c:v>
                </c:pt>
                <c:pt idx="54" formatCode="0.0">
                  <c:v>#N/A</c:v>
                </c:pt>
                <c:pt idx="55" formatCode="0.0">
                  <c:v>#N/A</c:v>
                </c:pt>
                <c:pt idx="56" formatCode="0.0">
                  <c:v>#N/A</c:v>
                </c:pt>
                <c:pt idx="57" formatCode="0.0">
                  <c:v>#N/A</c:v>
                </c:pt>
                <c:pt idx="58" formatCode="0.0">
                  <c:v>#N/A</c:v>
                </c:pt>
                <c:pt idx="59" formatCode="0.0">
                  <c:v>#N/A</c:v>
                </c:pt>
                <c:pt idx="60" formatCode="0.0">
                  <c:v>#N/A</c:v>
                </c:pt>
                <c:pt idx="61" formatCode="0.0">
                  <c:v>#N/A</c:v>
                </c:pt>
                <c:pt idx="62" formatCode="0.0">
                  <c:v>#N/A</c:v>
                </c:pt>
                <c:pt idx="63" formatCode="0.0">
                  <c:v>#N/A</c:v>
                </c:pt>
                <c:pt idx="64" formatCode="0.0">
                  <c:v>#N/A</c:v>
                </c:pt>
                <c:pt idx="65" formatCode="0.0">
                  <c:v>#N/A</c:v>
                </c:pt>
                <c:pt idx="66" formatCode="0.0">
                  <c:v>#N/A</c:v>
                </c:pt>
                <c:pt idx="67" formatCode="0.0">
                  <c:v>#N/A</c:v>
                </c:pt>
                <c:pt idx="68" formatCode="0.0">
                  <c:v>#N/A</c:v>
                </c:pt>
                <c:pt idx="69" formatCode="0.0">
                  <c:v>#N/A</c:v>
                </c:pt>
                <c:pt idx="70" formatCode="0.0">
                  <c:v>#N/A</c:v>
                </c:pt>
                <c:pt idx="71" formatCode="0.0">
                  <c:v>#N/A</c:v>
                </c:pt>
                <c:pt idx="72" formatCode="0.0">
                  <c:v>#N/A</c:v>
                </c:pt>
                <c:pt idx="73" formatCode="0.0">
                  <c:v>#N/A</c:v>
                </c:pt>
                <c:pt idx="74" formatCode="0.0">
                  <c:v>#N/A</c:v>
                </c:pt>
                <c:pt idx="75" formatCode="0.0">
                  <c:v>#N/A</c:v>
                </c:pt>
                <c:pt idx="76" formatCode="0.0">
                  <c:v>#N/A</c:v>
                </c:pt>
                <c:pt idx="77" formatCode="0.0">
                  <c:v>#N/A</c:v>
                </c:pt>
                <c:pt idx="78" formatCode="0.0">
                  <c:v>#N/A</c:v>
                </c:pt>
                <c:pt idx="79" formatCode="0.0">
                  <c:v>#N/A</c:v>
                </c:pt>
                <c:pt idx="80" formatCode="0.0">
                  <c:v>#N/A</c:v>
                </c:pt>
                <c:pt idx="81" formatCode="0.0">
                  <c:v>#N/A</c:v>
                </c:pt>
                <c:pt idx="82" formatCode="0.0">
                  <c:v>#N/A</c:v>
                </c:pt>
                <c:pt idx="83" formatCode="0.0">
                  <c:v>#N/A</c:v>
                </c:pt>
                <c:pt idx="84" formatCode="0.0">
                  <c:v>#N/A</c:v>
                </c:pt>
                <c:pt idx="85" formatCode="0.0">
                  <c:v>#N/A</c:v>
                </c:pt>
                <c:pt idx="86" formatCode="0.0">
                  <c:v>#N/A</c:v>
                </c:pt>
                <c:pt idx="87" formatCode="0.0">
                  <c:v>#N/A</c:v>
                </c:pt>
                <c:pt idx="88" formatCode="0.0">
                  <c:v>#N/A</c:v>
                </c:pt>
                <c:pt idx="89" formatCode="0.0">
                  <c:v>#N/A</c:v>
                </c:pt>
                <c:pt idx="90" formatCode="0.0">
                  <c:v>#N/A</c:v>
                </c:pt>
                <c:pt idx="91" formatCode="0.0">
                  <c:v>#N/A</c:v>
                </c:pt>
                <c:pt idx="92" formatCode="0.0">
                  <c:v>#N/A</c:v>
                </c:pt>
                <c:pt idx="93" formatCode="0.0">
                  <c:v>#N/A</c:v>
                </c:pt>
                <c:pt idx="94" formatCode="0.0">
                  <c:v>#N/A</c:v>
                </c:pt>
                <c:pt idx="95" formatCode="0.0">
                  <c:v>#N/A</c:v>
                </c:pt>
                <c:pt idx="96" formatCode="0.0">
                  <c:v>#N/A</c:v>
                </c:pt>
                <c:pt idx="97" formatCode="0.0">
                  <c:v>#N/A</c:v>
                </c:pt>
                <c:pt idx="98" formatCode="0.0">
                  <c:v>#N/A</c:v>
                </c:pt>
                <c:pt idx="99" formatCode="0.0">
                  <c:v>#N/A</c:v>
                </c:pt>
                <c:pt idx="100" formatCode="0.0">
                  <c:v>#N/A</c:v>
                </c:pt>
                <c:pt idx="101" formatCode="0.0">
                  <c:v>#N/A</c:v>
                </c:pt>
                <c:pt idx="102" formatCode="0.0">
                  <c:v>#N/A</c:v>
                </c:pt>
                <c:pt idx="103" formatCode="0.0">
                  <c:v>#N/A</c:v>
                </c:pt>
                <c:pt idx="104" formatCode="0.0">
                  <c:v>#N/A</c:v>
                </c:pt>
                <c:pt idx="105" formatCode="0.0">
                  <c:v>#N/A</c:v>
                </c:pt>
                <c:pt idx="106" formatCode="0.0">
                  <c:v>#N/A</c:v>
                </c:pt>
                <c:pt idx="107" formatCode="0.0">
                  <c:v>#N/A</c:v>
                </c:pt>
                <c:pt idx="108" formatCode="0.0">
                  <c:v>#N/A</c:v>
                </c:pt>
                <c:pt idx="109" formatCode="0.0">
                  <c:v>#N/A</c:v>
                </c:pt>
                <c:pt idx="110" formatCode="0.0">
                  <c:v>#N/A</c:v>
                </c:pt>
                <c:pt idx="111" formatCode="0.0">
                  <c:v>#N/A</c:v>
                </c:pt>
                <c:pt idx="112" formatCode="0.0">
                  <c:v>#N/A</c:v>
                </c:pt>
                <c:pt idx="113" formatCode="0.0">
                  <c:v>#N/A</c:v>
                </c:pt>
                <c:pt idx="114" formatCode="0.0">
                  <c:v>#N/A</c:v>
                </c:pt>
                <c:pt idx="115" formatCode="0.0">
                  <c:v>#N/A</c:v>
                </c:pt>
                <c:pt idx="116" formatCode="0.0">
                  <c:v>#N/A</c:v>
                </c:pt>
                <c:pt idx="117" formatCode="0.0">
                  <c:v>#N/A</c:v>
                </c:pt>
                <c:pt idx="118" formatCode="0.0">
                  <c:v>#N/A</c:v>
                </c:pt>
                <c:pt idx="119" formatCode="0.0">
                  <c:v>#N/A</c:v>
                </c:pt>
                <c:pt idx="120" formatCode="0.0">
                  <c:v>#N/A</c:v>
                </c:pt>
                <c:pt idx="121" formatCode="0.0">
                  <c:v>#N/A</c:v>
                </c:pt>
                <c:pt idx="122" formatCode="0.0">
                  <c:v>#N/A</c:v>
                </c:pt>
                <c:pt idx="123" formatCode="0.0">
                  <c:v>#N/A</c:v>
                </c:pt>
                <c:pt idx="124" formatCode="0.0">
                  <c:v>#N/A</c:v>
                </c:pt>
                <c:pt idx="125" formatCode="0.0">
                  <c:v>#N/A</c:v>
                </c:pt>
                <c:pt idx="126" formatCode="0.0">
                  <c:v>#N/A</c:v>
                </c:pt>
                <c:pt idx="127" formatCode="0.0">
                  <c:v>#N/A</c:v>
                </c:pt>
                <c:pt idx="128" formatCode="0.0">
                  <c:v>#N/A</c:v>
                </c:pt>
                <c:pt idx="129" formatCode="0.0">
                  <c:v>#N/A</c:v>
                </c:pt>
                <c:pt idx="130" formatCode="0.0">
                  <c:v>#N/A</c:v>
                </c:pt>
                <c:pt idx="131" formatCode="0.0">
                  <c:v>#N/A</c:v>
                </c:pt>
                <c:pt idx="132" formatCode="0.0">
                  <c:v>#N/A</c:v>
                </c:pt>
                <c:pt idx="133" formatCode="0.0">
                  <c:v>#N/A</c:v>
                </c:pt>
                <c:pt idx="134" formatCode="0.0">
                  <c:v>#N/A</c:v>
                </c:pt>
                <c:pt idx="135" formatCode="0.0">
                  <c:v>#N/A</c:v>
                </c:pt>
                <c:pt idx="136" formatCode="0.0">
                  <c:v>#N/A</c:v>
                </c:pt>
                <c:pt idx="137" formatCode="0.0">
                  <c:v>#N/A</c:v>
                </c:pt>
                <c:pt idx="138" formatCode="0.0">
                  <c:v>#N/A</c:v>
                </c:pt>
                <c:pt idx="139" formatCode="0.0">
                  <c:v>#N/A</c:v>
                </c:pt>
                <c:pt idx="140" formatCode="0.0">
                  <c:v>#N/A</c:v>
                </c:pt>
                <c:pt idx="141" formatCode="0.0">
                  <c:v>#N/A</c:v>
                </c:pt>
                <c:pt idx="142" formatCode="0.0">
                  <c:v>#N/A</c:v>
                </c:pt>
                <c:pt idx="143" formatCode="0.0">
                  <c:v>#N/A</c:v>
                </c:pt>
                <c:pt idx="144" formatCode="0.0">
                  <c:v>#N/A</c:v>
                </c:pt>
                <c:pt idx="145" formatCode="0.0">
                  <c:v>#N/A</c:v>
                </c:pt>
                <c:pt idx="146" formatCode="0.0">
                  <c:v>#N/A</c:v>
                </c:pt>
                <c:pt idx="147" formatCode="0.0">
                  <c:v>#N/A</c:v>
                </c:pt>
                <c:pt idx="148" formatCode="0.0">
                  <c:v>#N/A</c:v>
                </c:pt>
                <c:pt idx="149" formatCode="0.0">
                  <c:v>#N/A</c:v>
                </c:pt>
                <c:pt idx="150" formatCode="0.0">
                  <c:v>#N/A</c:v>
                </c:pt>
                <c:pt idx="151" formatCode="0.0">
                  <c:v>#N/A</c:v>
                </c:pt>
                <c:pt idx="152" formatCode="0.0">
                  <c:v>#N/A</c:v>
                </c:pt>
                <c:pt idx="153" formatCode="0.0">
                  <c:v>#N/A</c:v>
                </c:pt>
                <c:pt idx="154" formatCode="0.0">
                  <c:v>#N/A</c:v>
                </c:pt>
                <c:pt idx="155" formatCode="0.0">
                  <c:v>#N/A</c:v>
                </c:pt>
                <c:pt idx="156" formatCode="0.0">
                  <c:v>#N/A</c:v>
                </c:pt>
                <c:pt idx="157" formatCode="0.0">
                  <c:v>#N/A</c:v>
                </c:pt>
                <c:pt idx="158" formatCode="0.0">
                  <c:v>#N/A</c:v>
                </c:pt>
                <c:pt idx="159" formatCode="0.0">
                  <c:v>#N/A</c:v>
                </c:pt>
                <c:pt idx="160" formatCode="0.0">
                  <c:v>#N/A</c:v>
                </c:pt>
                <c:pt idx="161" formatCode="0.0">
                  <c:v>#N/A</c:v>
                </c:pt>
                <c:pt idx="162" formatCode="0.0">
                  <c:v>#N/A</c:v>
                </c:pt>
                <c:pt idx="163" formatCode="0.0">
                  <c:v>#N/A</c:v>
                </c:pt>
                <c:pt idx="164" formatCode="0.0">
                  <c:v>#N/A</c:v>
                </c:pt>
                <c:pt idx="165" formatCode="0.0">
                  <c:v>#N/A</c:v>
                </c:pt>
                <c:pt idx="166" formatCode="0.0">
                  <c:v>#N/A</c:v>
                </c:pt>
                <c:pt idx="167" formatCode="0.0">
                  <c:v>#N/A</c:v>
                </c:pt>
                <c:pt idx="168" formatCode="0.0">
                  <c:v>#N/A</c:v>
                </c:pt>
                <c:pt idx="169" formatCode="0.0">
                  <c:v>#N/A</c:v>
                </c:pt>
                <c:pt idx="170" formatCode="0.0">
                  <c:v>#N/A</c:v>
                </c:pt>
                <c:pt idx="171" formatCode="0.0">
                  <c:v>#N/A</c:v>
                </c:pt>
                <c:pt idx="172" formatCode="0.0">
                  <c:v>#N/A</c:v>
                </c:pt>
                <c:pt idx="173" formatCode="0.0">
                  <c:v>#N/A</c:v>
                </c:pt>
                <c:pt idx="174" formatCode="0.0">
                  <c:v>#N/A</c:v>
                </c:pt>
                <c:pt idx="175" formatCode="0.0">
                  <c:v>#N/A</c:v>
                </c:pt>
                <c:pt idx="176" formatCode="0.0">
                  <c:v>#N/A</c:v>
                </c:pt>
                <c:pt idx="177" formatCode="0.0">
                  <c:v>#N/A</c:v>
                </c:pt>
                <c:pt idx="178" formatCode="0.0">
                  <c:v>#N/A</c:v>
                </c:pt>
                <c:pt idx="179" formatCode="0.0">
                  <c:v>#N/A</c:v>
                </c:pt>
                <c:pt idx="180" formatCode="0.0">
                  <c:v>#N/A</c:v>
                </c:pt>
                <c:pt idx="181" formatCode="0.0">
                  <c:v>#N/A</c:v>
                </c:pt>
                <c:pt idx="182" formatCode="0.0">
                  <c:v>#N/A</c:v>
                </c:pt>
                <c:pt idx="183" formatCode="0.0">
                  <c:v>#N/A</c:v>
                </c:pt>
                <c:pt idx="184" formatCode="0.0">
                  <c:v>#N/A</c:v>
                </c:pt>
                <c:pt idx="185" formatCode="0.0">
                  <c:v>#N/A</c:v>
                </c:pt>
                <c:pt idx="186" formatCode="0.0">
                  <c:v>#N/A</c:v>
                </c:pt>
                <c:pt idx="187" formatCode="0.0">
                  <c:v>#N/A</c:v>
                </c:pt>
                <c:pt idx="188" formatCode="0.0">
                  <c:v>#N/A</c:v>
                </c:pt>
                <c:pt idx="189" formatCode="0.0">
                  <c:v>#N/A</c:v>
                </c:pt>
                <c:pt idx="190" formatCode="0.0">
                  <c:v>#N/A</c:v>
                </c:pt>
                <c:pt idx="191" formatCode="0.0">
                  <c:v>#N/A</c:v>
                </c:pt>
                <c:pt idx="192" formatCode="0.0">
                  <c:v>#N/A</c:v>
                </c:pt>
                <c:pt idx="193" formatCode="0.0">
                  <c:v>#N/A</c:v>
                </c:pt>
                <c:pt idx="194" formatCode="0.0">
                  <c:v>#N/A</c:v>
                </c:pt>
                <c:pt idx="195" formatCode="0.0">
                  <c:v>#N/A</c:v>
                </c:pt>
                <c:pt idx="196" formatCode="0.0">
                  <c:v>#N/A</c:v>
                </c:pt>
                <c:pt idx="197" formatCode="0.0">
                  <c:v>#N/A</c:v>
                </c:pt>
                <c:pt idx="198" formatCode="0.0">
                  <c:v>#N/A</c:v>
                </c:pt>
                <c:pt idx="199" formatCode="0.0">
                  <c:v>#N/A</c:v>
                </c:pt>
                <c:pt idx="200" formatCode="0.0">
                  <c:v>#N/A</c:v>
                </c:pt>
                <c:pt idx="201" formatCode="0.0">
                  <c:v>#N/A</c:v>
                </c:pt>
                <c:pt idx="202" formatCode="0.0">
                  <c:v>#N/A</c:v>
                </c:pt>
                <c:pt idx="203" formatCode="0.0">
                  <c:v>#N/A</c:v>
                </c:pt>
                <c:pt idx="204" formatCode="0.0">
                  <c:v>#N/A</c:v>
                </c:pt>
                <c:pt idx="205" formatCode="0.0">
                  <c:v>#N/A</c:v>
                </c:pt>
                <c:pt idx="206" formatCode="0.0">
                  <c:v>#N/A</c:v>
                </c:pt>
                <c:pt idx="207" formatCode="0.0">
                  <c:v>#N/A</c:v>
                </c:pt>
                <c:pt idx="208" formatCode="0.0">
                  <c:v>#N/A</c:v>
                </c:pt>
                <c:pt idx="209" formatCode="0.0">
                  <c:v>#N/A</c:v>
                </c:pt>
                <c:pt idx="210" formatCode="0.0">
                  <c:v>#N/A</c:v>
                </c:pt>
                <c:pt idx="211" formatCode="0.0">
                  <c:v>#N/A</c:v>
                </c:pt>
                <c:pt idx="212" formatCode="0.0">
                  <c:v>#N/A</c:v>
                </c:pt>
                <c:pt idx="213" formatCode="0.0">
                  <c:v>#N/A</c:v>
                </c:pt>
                <c:pt idx="214" formatCode="0.0">
                  <c:v>#N/A</c:v>
                </c:pt>
                <c:pt idx="215" formatCode="0.0">
                  <c:v>#N/A</c:v>
                </c:pt>
                <c:pt idx="216" formatCode="0.0">
                  <c:v>#N/A</c:v>
                </c:pt>
                <c:pt idx="217" formatCode="0.0">
                  <c:v>#N/A</c:v>
                </c:pt>
                <c:pt idx="218" formatCode="0.0">
                  <c:v>#N/A</c:v>
                </c:pt>
                <c:pt idx="219" formatCode="0.0">
                  <c:v>#N/A</c:v>
                </c:pt>
                <c:pt idx="220" formatCode="0.0">
                  <c:v>#N/A</c:v>
                </c:pt>
                <c:pt idx="221" formatCode="0.0">
                  <c:v>#N/A</c:v>
                </c:pt>
                <c:pt idx="222" formatCode="0.0">
                  <c:v>#N/A</c:v>
                </c:pt>
                <c:pt idx="223" formatCode="0.0">
                  <c:v>#N/A</c:v>
                </c:pt>
                <c:pt idx="224" formatCode="0.0">
                  <c:v>#N/A</c:v>
                </c:pt>
                <c:pt idx="225" formatCode="0.0">
                  <c:v>#N/A</c:v>
                </c:pt>
                <c:pt idx="226" formatCode="0.0">
                  <c:v>#N/A</c:v>
                </c:pt>
                <c:pt idx="227" formatCode="0.0">
                  <c:v>#N/A</c:v>
                </c:pt>
                <c:pt idx="228" formatCode="0.0">
                  <c:v>#N/A</c:v>
                </c:pt>
                <c:pt idx="229" formatCode="0.0">
                  <c:v>#N/A</c:v>
                </c:pt>
                <c:pt idx="230" formatCode="0.0">
                  <c:v>#N/A</c:v>
                </c:pt>
                <c:pt idx="231" formatCode="0.0">
                  <c:v>#N/A</c:v>
                </c:pt>
                <c:pt idx="232" formatCode="0.0">
                  <c:v>#N/A</c:v>
                </c:pt>
                <c:pt idx="233" formatCode="0.0">
                  <c:v>#N/A</c:v>
                </c:pt>
                <c:pt idx="234" formatCode="0.0">
                  <c:v>#N/A</c:v>
                </c:pt>
                <c:pt idx="235" formatCode="0.0">
                  <c:v>#N/A</c:v>
                </c:pt>
                <c:pt idx="236" formatCode="0.0">
                  <c:v>#N/A</c:v>
                </c:pt>
                <c:pt idx="237" formatCode="0.0">
                  <c:v>#N/A</c:v>
                </c:pt>
                <c:pt idx="238" formatCode="0.0">
                  <c:v>#N/A</c:v>
                </c:pt>
                <c:pt idx="239" formatCode="0.0">
                  <c:v>#N/A</c:v>
                </c:pt>
                <c:pt idx="240" formatCode="0.0">
                  <c:v>#N/A</c:v>
                </c:pt>
                <c:pt idx="241" formatCode="0.0">
                  <c:v>#N/A</c:v>
                </c:pt>
                <c:pt idx="242" formatCode="0.0">
                  <c:v>#N/A</c:v>
                </c:pt>
                <c:pt idx="243" formatCode="0.0">
                  <c:v>#N/A</c:v>
                </c:pt>
                <c:pt idx="244" formatCode="0.0">
                  <c:v>#N/A</c:v>
                </c:pt>
                <c:pt idx="245" formatCode="0.0">
                  <c:v>#N/A</c:v>
                </c:pt>
                <c:pt idx="246" formatCode="0.0">
                  <c:v>#N/A</c:v>
                </c:pt>
                <c:pt idx="247" formatCode="0.0">
                  <c:v>#N/A</c:v>
                </c:pt>
                <c:pt idx="248" formatCode="0.0">
                  <c:v>#N/A</c:v>
                </c:pt>
                <c:pt idx="249" formatCode="0.0">
                  <c:v>#N/A</c:v>
                </c:pt>
                <c:pt idx="250" formatCode="0.0">
                  <c:v>#N/A</c:v>
                </c:pt>
                <c:pt idx="251" formatCode="0.0">
                  <c:v>#N/A</c:v>
                </c:pt>
                <c:pt idx="252" formatCode="0.0">
                  <c:v>#N/A</c:v>
                </c:pt>
                <c:pt idx="253" formatCode="0.0">
                  <c:v>#N/A</c:v>
                </c:pt>
                <c:pt idx="254" formatCode="0.0">
                  <c:v>#N/A</c:v>
                </c:pt>
                <c:pt idx="255" formatCode="0.0">
                  <c:v>#N/A</c:v>
                </c:pt>
                <c:pt idx="256" formatCode="0.0">
                  <c:v>#N/A</c:v>
                </c:pt>
                <c:pt idx="257" formatCode="0.0">
                  <c:v>#N/A</c:v>
                </c:pt>
                <c:pt idx="258" formatCode="0.0">
                  <c:v>#N/A</c:v>
                </c:pt>
                <c:pt idx="259" formatCode="0.0">
                  <c:v>#N/A</c:v>
                </c:pt>
                <c:pt idx="260" formatCode="0.0">
                  <c:v>#N/A</c:v>
                </c:pt>
                <c:pt idx="261" formatCode="0.0">
                  <c:v>#N/A</c:v>
                </c:pt>
                <c:pt idx="262" formatCode="0.0">
                  <c:v>#N/A</c:v>
                </c:pt>
                <c:pt idx="263" formatCode="0.0">
                  <c:v>#N/A</c:v>
                </c:pt>
                <c:pt idx="264" formatCode="0.0">
                  <c:v>#N/A</c:v>
                </c:pt>
                <c:pt idx="265" formatCode="0.0">
                  <c:v>#N/A</c:v>
                </c:pt>
                <c:pt idx="266" formatCode="0.0">
                  <c:v>#N/A</c:v>
                </c:pt>
                <c:pt idx="267" formatCode="0.0">
                  <c:v>#N/A</c:v>
                </c:pt>
                <c:pt idx="268" formatCode="0.0">
                  <c:v>#N/A</c:v>
                </c:pt>
                <c:pt idx="269" formatCode="0.0">
                  <c:v>#N/A</c:v>
                </c:pt>
                <c:pt idx="270" formatCode="0.0">
                  <c:v>#N/A</c:v>
                </c:pt>
                <c:pt idx="271" formatCode="0.0">
                  <c:v>#N/A</c:v>
                </c:pt>
                <c:pt idx="272" formatCode="0.0">
                  <c:v>#N/A</c:v>
                </c:pt>
                <c:pt idx="273" formatCode="0.0">
                  <c:v>#N/A</c:v>
                </c:pt>
                <c:pt idx="274" formatCode="0.0">
                  <c:v>#N/A</c:v>
                </c:pt>
                <c:pt idx="275" formatCode="0.0">
                  <c:v>#N/A</c:v>
                </c:pt>
                <c:pt idx="276" formatCode="0.0">
                  <c:v>#N/A</c:v>
                </c:pt>
                <c:pt idx="277" formatCode="0.0">
                  <c:v>#N/A</c:v>
                </c:pt>
                <c:pt idx="278" formatCode="0.0">
                  <c:v>#N/A</c:v>
                </c:pt>
                <c:pt idx="279" formatCode="0.0">
                  <c:v>#N/A</c:v>
                </c:pt>
                <c:pt idx="280" formatCode="0.0">
                  <c:v>#N/A</c:v>
                </c:pt>
                <c:pt idx="281" formatCode="0.0">
                  <c:v>#N/A</c:v>
                </c:pt>
                <c:pt idx="282" formatCode="0.0">
                  <c:v>#N/A</c:v>
                </c:pt>
                <c:pt idx="283" formatCode="0.0">
                  <c:v>#N/A</c:v>
                </c:pt>
                <c:pt idx="284" formatCode="0.0">
                  <c:v>#N/A</c:v>
                </c:pt>
                <c:pt idx="285" formatCode="0.0">
                  <c:v>#N/A</c:v>
                </c:pt>
                <c:pt idx="286" formatCode="0.0">
                  <c:v>#N/A</c:v>
                </c:pt>
                <c:pt idx="287" formatCode="0.0">
                  <c:v>#N/A</c:v>
                </c:pt>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pt idx="384" formatCode="0.0">
                  <c:v>#N/A</c:v>
                </c:pt>
                <c:pt idx="385" formatCode="0.0">
                  <c:v>#N/A</c:v>
                </c:pt>
                <c:pt idx="386" formatCode="0.0">
                  <c:v>#N/A</c:v>
                </c:pt>
                <c:pt idx="387" formatCode="0.0">
                  <c:v>#N/A</c:v>
                </c:pt>
                <c:pt idx="388" formatCode="0.0">
                  <c:v>#N/A</c:v>
                </c:pt>
                <c:pt idx="389" formatCode="0.0">
                  <c:v>#N/A</c:v>
                </c:pt>
                <c:pt idx="390" formatCode="0.0">
                  <c:v>#N/A</c:v>
                </c:pt>
                <c:pt idx="391" formatCode="0.0">
                  <c:v>#N/A</c:v>
                </c:pt>
                <c:pt idx="392" formatCode="0.0">
                  <c:v>#N/A</c:v>
                </c:pt>
                <c:pt idx="393" formatCode="0.0">
                  <c:v>#N/A</c:v>
                </c:pt>
                <c:pt idx="394" formatCode="0.0">
                  <c:v>#N/A</c:v>
                </c:pt>
                <c:pt idx="395" formatCode="0.0">
                  <c:v>#N/A</c:v>
                </c:pt>
                <c:pt idx="396" formatCode="0.0">
                  <c:v>#N/A</c:v>
                </c:pt>
                <c:pt idx="397" formatCode="0.0">
                  <c:v>#N/A</c:v>
                </c:pt>
                <c:pt idx="398" formatCode="0.0">
                  <c:v>#N/A</c:v>
                </c:pt>
                <c:pt idx="399" formatCode="0.0">
                  <c:v>#N/A</c:v>
                </c:pt>
                <c:pt idx="400" formatCode="0.0">
                  <c:v>#N/A</c:v>
                </c:pt>
                <c:pt idx="401" formatCode="0.0">
                  <c:v>#N/A</c:v>
                </c:pt>
                <c:pt idx="402" formatCode="0.0">
                  <c:v>#N/A</c:v>
                </c:pt>
                <c:pt idx="403" formatCode="0.0">
                  <c:v>#N/A</c:v>
                </c:pt>
                <c:pt idx="404" formatCode="0.0">
                  <c:v>#N/A</c:v>
                </c:pt>
                <c:pt idx="405" formatCode="0.0">
                  <c:v>#N/A</c:v>
                </c:pt>
                <c:pt idx="406" formatCode="0.0">
                  <c:v>#N/A</c:v>
                </c:pt>
                <c:pt idx="407" formatCode="0.0">
                  <c:v>#N/A</c:v>
                </c:pt>
                <c:pt idx="408" formatCode="0.0">
                  <c:v>#N/A</c:v>
                </c:pt>
                <c:pt idx="409" formatCode="0.0">
                  <c:v>#N/A</c:v>
                </c:pt>
                <c:pt idx="410" formatCode="0.0">
                  <c:v>#N/A</c:v>
                </c:pt>
                <c:pt idx="411" formatCode="0.0">
                  <c:v>#N/A</c:v>
                </c:pt>
                <c:pt idx="412" formatCode="0.0">
                  <c:v>#N/A</c:v>
                </c:pt>
                <c:pt idx="413" formatCode="0.0">
                  <c:v>#N/A</c:v>
                </c:pt>
                <c:pt idx="414" formatCode="0.0">
                  <c:v>#N/A</c:v>
                </c:pt>
                <c:pt idx="415" formatCode="0.0">
                  <c:v>#N/A</c:v>
                </c:pt>
                <c:pt idx="416" formatCode="0.0">
                  <c:v>#N/A</c:v>
                </c:pt>
                <c:pt idx="417" formatCode="0.0">
                  <c:v>#N/A</c:v>
                </c:pt>
                <c:pt idx="418" formatCode="0.0">
                  <c:v>#N/A</c:v>
                </c:pt>
                <c:pt idx="419" formatCode="0.0">
                  <c:v>#N/A</c:v>
                </c:pt>
                <c:pt idx="420" formatCode="0.0">
                  <c:v>#N/A</c:v>
                </c:pt>
                <c:pt idx="421" formatCode="0.0">
                  <c:v>#N/A</c:v>
                </c:pt>
                <c:pt idx="422" formatCode="0.0">
                  <c:v>#N/A</c:v>
                </c:pt>
                <c:pt idx="423" formatCode="0.0">
                  <c:v>#N/A</c:v>
                </c:pt>
                <c:pt idx="424" formatCode="0.0">
                  <c:v>#N/A</c:v>
                </c:pt>
                <c:pt idx="425" formatCode="0.0">
                  <c:v>#N/A</c:v>
                </c:pt>
                <c:pt idx="426" formatCode="0.0">
                  <c:v>#N/A</c:v>
                </c:pt>
                <c:pt idx="427" formatCode="0.0">
                  <c:v>#N/A</c:v>
                </c:pt>
                <c:pt idx="428" formatCode="0.0">
                  <c:v>#N/A</c:v>
                </c:pt>
                <c:pt idx="429" formatCode="0.0">
                  <c:v>#N/A</c:v>
                </c:pt>
                <c:pt idx="430" formatCode="0.0">
                  <c:v>#N/A</c:v>
                </c:pt>
                <c:pt idx="431" formatCode="0.0">
                  <c:v>#N/A</c:v>
                </c:pt>
                <c:pt idx="432" formatCode="0.0">
                  <c:v>#N/A</c:v>
                </c:pt>
                <c:pt idx="433" formatCode="0.0">
                  <c:v>#N/A</c:v>
                </c:pt>
                <c:pt idx="434" formatCode="0.0">
                  <c:v>#N/A</c:v>
                </c:pt>
                <c:pt idx="435" formatCode="0.0">
                  <c:v>#N/A</c:v>
                </c:pt>
                <c:pt idx="436" formatCode="0.0">
                  <c:v>#N/A</c:v>
                </c:pt>
                <c:pt idx="437" formatCode="0.0">
                  <c:v>#N/A</c:v>
                </c:pt>
                <c:pt idx="438" formatCode="0.0">
                  <c:v>#N/A</c:v>
                </c:pt>
                <c:pt idx="439" formatCode="0.0">
                  <c:v>#N/A</c:v>
                </c:pt>
                <c:pt idx="440" formatCode="0.0">
                  <c:v>#N/A</c:v>
                </c:pt>
                <c:pt idx="441" formatCode="0.0">
                  <c:v>#N/A</c:v>
                </c:pt>
                <c:pt idx="442" formatCode="0.0">
                  <c:v>#N/A</c:v>
                </c:pt>
                <c:pt idx="443" formatCode="0.0">
                  <c:v>#N/A</c:v>
                </c:pt>
                <c:pt idx="444" formatCode="0.0">
                  <c:v>#N/A</c:v>
                </c:pt>
                <c:pt idx="445" formatCode="0.0">
                  <c:v>#N/A</c:v>
                </c:pt>
                <c:pt idx="446" formatCode="0.0">
                  <c:v>#N/A</c:v>
                </c:pt>
                <c:pt idx="447" formatCode="0.0">
                  <c:v>#N/A</c:v>
                </c:pt>
                <c:pt idx="448" formatCode="0.0">
                  <c:v>#N/A</c:v>
                </c:pt>
                <c:pt idx="449" formatCode="0.0">
                  <c:v>#N/A</c:v>
                </c:pt>
                <c:pt idx="450" formatCode="0.0">
                  <c:v>#N/A</c:v>
                </c:pt>
                <c:pt idx="451" formatCode="0.0">
                  <c:v>#N/A</c:v>
                </c:pt>
                <c:pt idx="452" formatCode="0.0">
                  <c:v>#N/A</c:v>
                </c:pt>
                <c:pt idx="453" formatCode="0.0">
                  <c:v>#N/A</c:v>
                </c:pt>
                <c:pt idx="454" formatCode="0.0">
                  <c:v>#N/A</c:v>
                </c:pt>
                <c:pt idx="455" formatCode="0.0">
                  <c:v>#N/A</c:v>
                </c:pt>
                <c:pt idx="456" formatCode="0.0">
                  <c:v>#N/A</c:v>
                </c:pt>
                <c:pt idx="457" formatCode="0.0">
                  <c:v>#N/A</c:v>
                </c:pt>
                <c:pt idx="458" formatCode="0.0">
                  <c:v>#N/A</c:v>
                </c:pt>
                <c:pt idx="459" formatCode="0.0">
                  <c:v>#N/A</c:v>
                </c:pt>
                <c:pt idx="460" formatCode="0.0">
                  <c:v>#N/A</c:v>
                </c:pt>
                <c:pt idx="461" formatCode="0.0">
                  <c:v>#N/A</c:v>
                </c:pt>
                <c:pt idx="462" formatCode="0.0">
                  <c:v>#N/A</c:v>
                </c:pt>
                <c:pt idx="463" formatCode="0.0">
                  <c:v>#N/A</c:v>
                </c:pt>
                <c:pt idx="464" formatCode="0.0">
                  <c:v>#N/A</c:v>
                </c:pt>
                <c:pt idx="465" formatCode="0.0">
                  <c:v>#N/A</c:v>
                </c:pt>
                <c:pt idx="466" formatCode="0.0">
                  <c:v>#N/A</c:v>
                </c:pt>
                <c:pt idx="467" formatCode="0.0">
                  <c:v>#N/A</c:v>
                </c:pt>
                <c:pt idx="468" formatCode="0.0">
                  <c:v>#N/A</c:v>
                </c:pt>
                <c:pt idx="469" formatCode="0.0">
                  <c:v>#N/A</c:v>
                </c:pt>
                <c:pt idx="470" formatCode="0.0">
                  <c:v>#N/A</c:v>
                </c:pt>
                <c:pt idx="471" formatCode="0.0">
                  <c:v>#N/A</c:v>
                </c:pt>
                <c:pt idx="472" formatCode="0.0">
                  <c:v>#N/A</c:v>
                </c:pt>
                <c:pt idx="473" formatCode="0.0">
                  <c:v>#N/A</c:v>
                </c:pt>
                <c:pt idx="474" formatCode="0.0">
                  <c:v>#N/A</c:v>
                </c:pt>
                <c:pt idx="475" formatCode="0.0">
                  <c:v>#N/A</c:v>
                </c:pt>
                <c:pt idx="476" formatCode="0.0">
                  <c:v>#N/A</c:v>
                </c:pt>
                <c:pt idx="477" formatCode="0.0">
                  <c:v>#N/A</c:v>
                </c:pt>
                <c:pt idx="478" formatCode="0.0">
                  <c:v>#N/A</c:v>
                </c:pt>
                <c:pt idx="479" formatCode="0.0">
                  <c:v>#N/A</c:v>
                </c:pt>
                <c:pt idx="480" formatCode="0.0">
                  <c:v>#N/A</c:v>
                </c:pt>
                <c:pt idx="481" formatCode="0.0">
                  <c:v>#N/A</c:v>
                </c:pt>
                <c:pt idx="482" formatCode="0.0">
                  <c:v>#N/A</c:v>
                </c:pt>
                <c:pt idx="483" formatCode="0.0">
                  <c:v>#N/A</c:v>
                </c:pt>
                <c:pt idx="484" formatCode="0.0">
                  <c:v>#N/A</c:v>
                </c:pt>
                <c:pt idx="485" formatCode="0.0">
                  <c:v>#N/A</c:v>
                </c:pt>
                <c:pt idx="486" formatCode="0.0">
                  <c:v>#N/A</c:v>
                </c:pt>
                <c:pt idx="487" formatCode="0.0">
                  <c:v>#N/A</c:v>
                </c:pt>
                <c:pt idx="488" formatCode="0.0">
                  <c:v>#N/A</c:v>
                </c:pt>
                <c:pt idx="489" formatCode="0.0">
                  <c:v>#N/A</c:v>
                </c:pt>
                <c:pt idx="490" formatCode="0.0">
                  <c:v>#N/A</c:v>
                </c:pt>
                <c:pt idx="491" formatCode="0.0">
                  <c:v>#N/A</c:v>
                </c:pt>
                <c:pt idx="492" formatCode="0.0">
                  <c:v>#N/A</c:v>
                </c:pt>
                <c:pt idx="493" formatCode="0.0">
                  <c:v>#N/A</c:v>
                </c:pt>
                <c:pt idx="494" formatCode="0.0">
                  <c:v>#N/A</c:v>
                </c:pt>
                <c:pt idx="495" formatCode="0.0">
                  <c:v>#N/A</c:v>
                </c:pt>
                <c:pt idx="496" formatCode="0.0">
                  <c:v>#N/A</c:v>
                </c:pt>
                <c:pt idx="497" formatCode="0.0">
                  <c:v>#N/A</c:v>
                </c:pt>
                <c:pt idx="498" formatCode="0.0">
                  <c:v>#N/A</c:v>
                </c:pt>
                <c:pt idx="499" formatCode="0.0">
                  <c:v>#N/A</c:v>
                </c:pt>
                <c:pt idx="500" formatCode="0.0">
                  <c:v>#N/A</c:v>
                </c:pt>
                <c:pt idx="501" formatCode="0.0">
                  <c:v>#N/A</c:v>
                </c:pt>
                <c:pt idx="502" formatCode="0.0">
                  <c:v>#N/A</c:v>
                </c:pt>
                <c:pt idx="503" formatCode="0.0">
                  <c:v>#N/A</c:v>
                </c:pt>
                <c:pt idx="504" formatCode="0.0">
                  <c:v>#N/A</c:v>
                </c:pt>
                <c:pt idx="505" formatCode="0.0">
                  <c:v>#N/A</c:v>
                </c:pt>
                <c:pt idx="506" formatCode="0.0">
                  <c:v>#N/A</c:v>
                </c:pt>
                <c:pt idx="507" formatCode="0.0">
                  <c:v>#N/A</c:v>
                </c:pt>
                <c:pt idx="508" formatCode="0.0">
                  <c:v>#N/A</c:v>
                </c:pt>
                <c:pt idx="509" formatCode="0.0">
                  <c:v>#N/A</c:v>
                </c:pt>
                <c:pt idx="510" formatCode="0.0">
                  <c:v>#N/A</c:v>
                </c:pt>
                <c:pt idx="511" formatCode="0.0">
                  <c:v>#N/A</c:v>
                </c:pt>
                <c:pt idx="512" formatCode="0.0">
                  <c:v>#N/A</c:v>
                </c:pt>
                <c:pt idx="513" formatCode="0.0">
                  <c:v>#N/A</c:v>
                </c:pt>
                <c:pt idx="514" formatCode="0.0">
                  <c:v>#N/A</c:v>
                </c:pt>
                <c:pt idx="515" formatCode="0.0">
                  <c:v>#N/A</c:v>
                </c:pt>
                <c:pt idx="516" formatCode="0.0">
                  <c:v>#N/A</c:v>
                </c:pt>
                <c:pt idx="517" formatCode="0.0">
                  <c:v>#N/A</c:v>
                </c:pt>
                <c:pt idx="518" formatCode="0.0">
                  <c:v>#N/A</c:v>
                </c:pt>
                <c:pt idx="519" formatCode="0.0">
                  <c:v>#N/A</c:v>
                </c:pt>
                <c:pt idx="520" formatCode="0.0">
                  <c:v>#N/A</c:v>
                </c:pt>
                <c:pt idx="521" formatCode="0.0">
                  <c:v>#N/A</c:v>
                </c:pt>
                <c:pt idx="522" formatCode="0.0">
                  <c:v>#N/A</c:v>
                </c:pt>
                <c:pt idx="523" formatCode="0.0">
                  <c:v>#N/A</c:v>
                </c:pt>
                <c:pt idx="524" formatCode="0.0">
                  <c:v>#N/A</c:v>
                </c:pt>
                <c:pt idx="525" formatCode="0.0">
                  <c:v>#N/A</c:v>
                </c:pt>
                <c:pt idx="526" formatCode="0.0">
                  <c:v>#N/A</c:v>
                </c:pt>
                <c:pt idx="527" formatCode="0.0">
                  <c:v>#N/A</c:v>
                </c:pt>
                <c:pt idx="528" formatCode="0.0">
                  <c:v>#N/A</c:v>
                </c:pt>
                <c:pt idx="529" formatCode="0.0">
                  <c:v>#N/A</c:v>
                </c:pt>
                <c:pt idx="530" formatCode="0.0">
                  <c:v>#N/A</c:v>
                </c:pt>
                <c:pt idx="531" formatCode="0.0">
                  <c:v>#N/A</c:v>
                </c:pt>
                <c:pt idx="532" formatCode="0.0">
                  <c:v>#N/A</c:v>
                </c:pt>
                <c:pt idx="533" formatCode="0.0">
                  <c:v>#N/A</c:v>
                </c:pt>
                <c:pt idx="534" formatCode="0.0">
                  <c:v>#N/A</c:v>
                </c:pt>
                <c:pt idx="535" formatCode="0.0">
                  <c:v>#N/A</c:v>
                </c:pt>
                <c:pt idx="536" formatCode="0.0">
                  <c:v>#N/A</c:v>
                </c:pt>
                <c:pt idx="537" formatCode="0.0">
                  <c:v>#N/A</c:v>
                </c:pt>
                <c:pt idx="538" formatCode="0.0">
                  <c:v>#N/A</c:v>
                </c:pt>
                <c:pt idx="539" formatCode="0.0">
                  <c:v>#N/A</c:v>
                </c:pt>
                <c:pt idx="540" formatCode="0.0">
                  <c:v>#N/A</c:v>
                </c:pt>
                <c:pt idx="541" formatCode="0.0">
                  <c:v>#N/A</c:v>
                </c:pt>
                <c:pt idx="542" formatCode="0.0">
                  <c:v>#N/A</c:v>
                </c:pt>
                <c:pt idx="543" formatCode="0.0">
                  <c:v>#N/A</c:v>
                </c:pt>
                <c:pt idx="544" formatCode="0.0">
                  <c:v>#N/A</c:v>
                </c:pt>
                <c:pt idx="545" formatCode="0.0">
                  <c:v>#N/A</c:v>
                </c:pt>
                <c:pt idx="546" formatCode="0.0">
                  <c:v>#N/A</c:v>
                </c:pt>
                <c:pt idx="547" formatCode="0.0">
                  <c:v>#N/A</c:v>
                </c:pt>
                <c:pt idx="548" formatCode="0.0">
                  <c:v>#N/A</c:v>
                </c:pt>
                <c:pt idx="549" formatCode="0.0">
                  <c:v>#N/A</c:v>
                </c:pt>
                <c:pt idx="550" formatCode="0.0">
                  <c:v>#N/A</c:v>
                </c:pt>
                <c:pt idx="551" formatCode="0.0">
                  <c:v>#N/A</c:v>
                </c:pt>
                <c:pt idx="552" formatCode="0.0">
                  <c:v>#N/A</c:v>
                </c:pt>
                <c:pt idx="553" formatCode="0.0">
                  <c:v>#N/A</c:v>
                </c:pt>
                <c:pt idx="554" formatCode="0.0">
                  <c:v>#N/A</c:v>
                </c:pt>
                <c:pt idx="555" formatCode="0.0">
                  <c:v>#N/A</c:v>
                </c:pt>
                <c:pt idx="556" formatCode="0.0">
                  <c:v>#N/A</c:v>
                </c:pt>
                <c:pt idx="557" formatCode="0.0">
                  <c:v>#N/A</c:v>
                </c:pt>
                <c:pt idx="558" formatCode="0.0">
                  <c:v>#N/A</c:v>
                </c:pt>
                <c:pt idx="559" formatCode="0.0">
                  <c:v>#N/A</c:v>
                </c:pt>
                <c:pt idx="560" formatCode="0.0">
                  <c:v>#N/A</c:v>
                </c:pt>
                <c:pt idx="561" formatCode="0.0">
                  <c:v>#N/A</c:v>
                </c:pt>
                <c:pt idx="562" formatCode="0.0">
                  <c:v>#N/A</c:v>
                </c:pt>
                <c:pt idx="563" formatCode="0.0">
                  <c:v>#N/A</c:v>
                </c:pt>
                <c:pt idx="564" formatCode="0.0">
                  <c:v>#N/A</c:v>
                </c:pt>
                <c:pt idx="565" formatCode="0.0">
                  <c:v>#N/A</c:v>
                </c:pt>
                <c:pt idx="566" formatCode="0.0">
                  <c:v>#N/A</c:v>
                </c:pt>
                <c:pt idx="567" formatCode="0.0">
                  <c:v>#N/A</c:v>
                </c:pt>
                <c:pt idx="568" formatCode="0.0">
                  <c:v>#N/A</c:v>
                </c:pt>
                <c:pt idx="569" formatCode="0.0">
                  <c:v>#N/A</c:v>
                </c:pt>
                <c:pt idx="570" formatCode="0.0">
                  <c:v>#N/A</c:v>
                </c:pt>
                <c:pt idx="571" formatCode="0.0">
                  <c:v>#N/A</c:v>
                </c:pt>
                <c:pt idx="572" formatCode="0.0">
                  <c:v>#N/A</c:v>
                </c:pt>
                <c:pt idx="573" formatCode="0.0">
                  <c:v>#N/A</c:v>
                </c:pt>
                <c:pt idx="574" formatCode="0.0">
                  <c:v>#N/A</c:v>
                </c:pt>
                <c:pt idx="575" formatCode="0.0">
                  <c:v>#N/A</c:v>
                </c:pt>
                <c:pt idx="576" formatCode="0.0">
                  <c:v>#N/A</c:v>
                </c:pt>
                <c:pt idx="577" formatCode="0.0">
                  <c:v>#N/A</c:v>
                </c:pt>
                <c:pt idx="578" formatCode="0.0">
                  <c:v>#N/A</c:v>
                </c:pt>
                <c:pt idx="579" formatCode="0.0">
                  <c:v>#N/A</c:v>
                </c:pt>
                <c:pt idx="580" formatCode="0.0">
                  <c:v>#N/A</c:v>
                </c:pt>
                <c:pt idx="581" formatCode="0.0">
                  <c:v>#N/A</c:v>
                </c:pt>
                <c:pt idx="582" formatCode="0.0">
                  <c:v>#N/A</c:v>
                </c:pt>
                <c:pt idx="583" formatCode="0.0">
                  <c:v>#N/A</c:v>
                </c:pt>
                <c:pt idx="584" formatCode="0.0">
                  <c:v>#N/A</c:v>
                </c:pt>
                <c:pt idx="585" formatCode="0.0">
                  <c:v>#N/A</c:v>
                </c:pt>
                <c:pt idx="586" formatCode="0.0">
                  <c:v>#N/A</c:v>
                </c:pt>
                <c:pt idx="587" formatCode="0.0">
                  <c:v>#N/A</c:v>
                </c:pt>
                <c:pt idx="588" formatCode="0.0">
                  <c:v>#N/A</c:v>
                </c:pt>
                <c:pt idx="589" formatCode="0.0">
                  <c:v>#N/A</c:v>
                </c:pt>
                <c:pt idx="590" formatCode="0.0">
                  <c:v>#N/A</c:v>
                </c:pt>
                <c:pt idx="591" formatCode="0.0">
                  <c:v>#N/A</c:v>
                </c:pt>
                <c:pt idx="592" formatCode="0.0">
                  <c:v>#N/A</c:v>
                </c:pt>
                <c:pt idx="593" formatCode="0.0">
                  <c:v>#N/A</c:v>
                </c:pt>
                <c:pt idx="594" formatCode="0.0">
                  <c:v>#N/A</c:v>
                </c:pt>
                <c:pt idx="595" formatCode="0.0">
                  <c:v>#N/A</c:v>
                </c:pt>
                <c:pt idx="596" formatCode="0.0">
                  <c:v>#N/A</c:v>
                </c:pt>
                <c:pt idx="597" formatCode="0.0">
                  <c:v>#N/A</c:v>
                </c:pt>
                <c:pt idx="598" formatCode="0.0">
                  <c:v>#N/A</c:v>
                </c:pt>
                <c:pt idx="599" formatCode="0.0">
                  <c:v>#N/A</c:v>
                </c:pt>
                <c:pt idx="600" formatCode="0.0">
                  <c:v>#N/A</c:v>
                </c:pt>
                <c:pt idx="601" formatCode="0.0">
                  <c:v>#N/A</c:v>
                </c:pt>
                <c:pt idx="602" formatCode="0.0">
                  <c:v>#N/A</c:v>
                </c:pt>
                <c:pt idx="603" formatCode="0.0">
                  <c:v>#N/A</c:v>
                </c:pt>
                <c:pt idx="604" formatCode="0.0">
                  <c:v>#N/A</c:v>
                </c:pt>
                <c:pt idx="605" formatCode="0.0">
                  <c:v>#N/A</c:v>
                </c:pt>
                <c:pt idx="606" formatCode="0.0">
                  <c:v>#N/A</c:v>
                </c:pt>
                <c:pt idx="607" formatCode="0.0">
                  <c:v>#N/A</c:v>
                </c:pt>
                <c:pt idx="608" formatCode="0.0">
                  <c:v>#N/A</c:v>
                </c:pt>
                <c:pt idx="609" formatCode="0.0">
                  <c:v>#N/A</c:v>
                </c:pt>
                <c:pt idx="610" formatCode="0.0">
                  <c:v>#N/A</c:v>
                </c:pt>
                <c:pt idx="611" formatCode="0.0">
                  <c:v>#N/A</c:v>
                </c:pt>
                <c:pt idx="612" formatCode="0.0">
                  <c:v>#N/A</c:v>
                </c:pt>
                <c:pt idx="613" formatCode="0.0">
                  <c:v>#N/A</c:v>
                </c:pt>
                <c:pt idx="614" formatCode="0.0">
                  <c:v>#N/A</c:v>
                </c:pt>
                <c:pt idx="615" formatCode="0.0">
                  <c:v>#N/A</c:v>
                </c:pt>
                <c:pt idx="616" formatCode="0.0">
                  <c:v>#N/A</c:v>
                </c:pt>
                <c:pt idx="617" formatCode="0.0">
                  <c:v>#N/A</c:v>
                </c:pt>
                <c:pt idx="618" formatCode="0.0">
                  <c:v>#N/A</c:v>
                </c:pt>
                <c:pt idx="619" formatCode="0.0">
                  <c:v>#N/A</c:v>
                </c:pt>
                <c:pt idx="620" formatCode="0.0">
                  <c:v>#N/A</c:v>
                </c:pt>
                <c:pt idx="621" formatCode="0.0">
                  <c:v>#N/A</c:v>
                </c:pt>
                <c:pt idx="622" formatCode="0.0">
                  <c:v>#N/A</c:v>
                </c:pt>
                <c:pt idx="623" formatCode="0.0">
                  <c:v>#N/A</c:v>
                </c:pt>
                <c:pt idx="624" formatCode="0.0">
                  <c:v>#N/A</c:v>
                </c:pt>
                <c:pt idx="625" formatCode="0.0">
                  <c:v>#N/A</c:v>
                </c:pt>
                <c:pt idx="626" formatCode="0.0">
                  <c:v>#N/A</c:v>
                </c:pt>
                <c:pt idx="627" formatCode="0.0">
                  <c:v>#N/A</c:v>
                </c:pt>
                <c:pt idx="628" formatCode="0.0">
                  <c:v>#N/A</c:v>
                </c:pt>
                <c:pt idx="629" formatCode="0.0">
                  <c:v>#N/A</c:v>
                </c:pt>
                <c:pt idx="630" formatCode="0.0">
                  <c:v>#N/A</c:v>
                </c:pt>
                <c:pt idx="631" formatCode="0.0">
                  <c:v>#N/A</c:v>
                </c:pt>
                <c:pt idx="632" formatCode="0.0">
                  <c:v>#N/A</c:v>
                </c:pt>
                <c:pt idx="633" formatCode="0.0">
                  <c:v>#N/A</c:v>
                </c:pt>
                <c:pt idx="634" formatCode="0.0">
                  <c:v>#N/A</c:v>
                </c:pt>
                <c:pt idx="635" formatCode="0.0">
                  <c:v>#N/A</c:v>
                </c:pt>
                <c:pt idx="636" formatCode="0.0">
                  <c:v>#N/A</c:v>
                </c:pt>
                <c:pt idx="637" formatCode="0.0">
                  <c:v>#N/A</c:v>
                </c:pt>
                <c:pt idx="638" formatCode="0.0">
                  <c:v>#N/A</c:v>
                </c:pt>
                <c:pt idx="639" formatCode="0.0">
                  <c:v>#N/A</c:v>
                </c:pt>
                <c:pt idx="640" formatCode="0.0">
                  <c:v>#N/A</c:v>
                </c:pt>
                <c:pt idx="641" formatCode="0.0">
                  <c:v>#N/A</c:v>
                </c:pt>
                <c:pt idx="642" formatCode="0.0">
                  <c:v>#N/A</c:v>
                </c:pt>
                <c:pt idx="643" formatCode="0.0">
                  <c:v>#N/A</c:v>
                </c:pt>
                <c:pt idx="644" formatCode="0.0">
                  <c:v>#N/A</c:v>
                </c:pt>
                <c:pt idx="645" formatCode="0.0">
                  <c:v>#N/A</c:v>
                </c:pt>
                <c:pt idx="646" formatCode="0.0">
                  <c:v>#N/A</c:v>
                </c:pt>
                <c:pt idx="647" formatCode="0.0">
                  <c:v>#N/A</c:v>
                </c:pt>
                <c:pt idx="648" formatCode="0.0">
                  <c:v>#N/A</c:v>
                </c:pt>
                <c:pt idx="649" formatCode="0.0">
                  <c:v>#N/A</c:v>
                </c:pt>
                <c:pt idx="650" formatCode="0.0">
                  <c:v>#N/A</c:v>
                </c:pt>
                <c:pt idx="651" formatCode="0.0">
                  <c:v>#N/A</c:v>
                </c:pt>
                <c:pt idx="652" formatCode="0.0">
                  <c:v>#N/A</c:v>
                </c:pt>
                <c:pt idx="653" formatCode="0.0">
                  <c:v>#N/A</c:v>
                </c:pt>
                <c:pt idx="654" formatCode="0.0">
                  <c:v>#N/A</c:v>
                </c:pt>
                <c:pt idx="655" formatCode="0.0">
                  <c:v>#N/A</c:v>
                </c:pt>
                <c:pt idx="656" formatCode="0.0">
                  <c:v>#N/A</c:v>
                </c:pt>
                <c:pt idx="657" formatCode="0.0">
                  <c:v>#N/A</c:v>
                </c:pt>
                <c:pt idx="658" formatCode="0.0">
                  <c:v>#N/A</c:v>
                </c:pt>
                <c:pt idx="659" formatCode="0.0">
                  <c:v>#N/A</c:v>
                </c:pt>
                <c:pt idx="660" formatCode="0.0">
                  <c:v>#N/A</c:v>
                </c:pt>
                <c:pt idx="661" formatCode="0.0">
                  <c:v>#N/A</c:v>
                </c:pt>
                <c:pt idx="662" formatCode="0.0">
                  <c:v>#N/A</c:v>
                </c:pt>
                <c:pt idx="663" formatCode="0.0">
                  <c:v>#N/A</c:v>
                </c:pt>
                <c:pt idx="664" formatCode="0.0">
                  <c:v>#N/A</c:v>
                </c:pt>
                <c:pt idx="665" formatCode="0.0">
                  <c:v>#N/A</c:v>
                </c:pt>
                <c:pt idx="666" formatCode="0.0">
                  <c:v>#N/A</c:v>
                </c:pt>
                <c:pt idx="667" formatCode="0.0">
                  <c:v>#N/A</c:v>
                </c:pt>
                <c:pt idx="668" formatCode="0.0">
                  <c:v>#N/A</c:v>
                </c:pt>
                <c:pt idx="669" formatCode="0.0">
                  <c:v>#N/A</c:v>
                </c:pt>
                <c:pt idx="670" formatCode="0.0">
                  <c:v>#N/A</c:v>
                </c:pt>
                <c:pt idx="671" formatCode="0.0">
                  <c:v>#N/A</c:v>
                </c:pt>
                <c:pt idx="672" formatCode="0.0">
                  <c:v>#N/A</c:v>
                </c:pt>
                <c:pt idx="673" formatCode="0.0">
                  <c:v>#N/A</c:v>
                </c:pt>
                <c:pt idx="674" formatCode="0.0">
                  <c:v>#N/A</c:v>
                </c:pt>
                <c:pt idx="675" formatCode="0.0">
                  <c:v>#N/A</c:v>
                </c:pt>
                <c:pt idx="676" formatCode="0.0">
                  <c:v>#N/A</c:v>
                </c:pt>
                <c:pt idx="677" formatCode="0.0">
                  <c:v>#N/A</c:v>
                </c:pt>
                <c:pt idx="678" formatCode="0.0">
                  <c:v>#N/A</c:v>
                </c:pt>
                <c:pt idx="679" formatCode="0.0">
                  <c:v>#N/A</c:v>
                </c:pt>
                <c:pt idx="680" formatCode="0.0">
                  <c:v>#N/A</c:v>
                </c:pt>
                <c:pt idx="681" formatCode="0.0">
                  <c:v>#N/A</c:v>
                </c:pt>
                <c:pt idx="682" formatCode="0.0">
                  <c:v>#N/A</c:v>
                </c:pt>
                <c:pt idx="683" formatCode="0.0">
                  <c:v>#N/A</c:v>
                </c:pt>
                <c:pt idx="684" formatCode="0.0">
                  <c:v>#N/A</c:v>
                </c:pt>
                <c:pt idx="685" formatCode="0.0">
                  <c:v>#N/A</c:v>
                </c:pt>
                <c:pt idx="686" formatCode="0.0">
                  <c:v>#N/A</c:v>
                </c:pt>
                <c:pt idx="687" formatCode="0.0">
                  <c:v>#N/A</c:v>
                </c:pt>
                <c:pt idx="688" formatCode="0.0">
                  <c:v>#N/A</c:v>
                </c:pt>
                <c:pt idx="689" formatCode="0.0">
                  <c:v>#N/A</c:v>
                </c:pt>
                <c:pt idx="690" formatCode="0.0">
                  <c:v>#N/A</c:v>
                </c:pt>
                <c:pt idx="691" formatCode="0.0">
                  <c:v>#N/A</c:v>
                </c:pt>
                <c:pt idx="692" formatCode="0.0">
                  <c:v>#N/A</c:v>
                </c:pt>
                <c:pt idx="693" formatCode="0.0">
                  <c:v>#N/A</c:v>
                </c:pt>
                <c:pt idx="694" formatCode="0.0">
                  <c:v>#N/A</c:v>
                </c:pt>
                <c:pt idx="695" formatCode="0.0">
                  <c:v>#N/A</c:v>
                </c:pt>
                <c:pt idx="696" formatCode="0.0">
                  <c:v>#N/A</c:v>
                </c:pt>
                <c:pt idx="697" formatCode="0.0">
                  <c:v>#N/A</c:v>
                </c:pt>
                <c:pt idx="698" formatCode="0.0">
                  <c:v>#N/A</c:v>
                </c:pt>
                <c:pt idx="699" formatCode="0.0">
                  <c:v>#N/A</c:v>
                </c:pt>
                <c:pt idx="700" formatCode="0.0">
                  <c:v>#N/A</c:v>
                </c:pt>
                <c:pt idx="701" formatCode="0.0">
                  <c:v>#N/A</c:v>
                </c:pt>
                <c:pt idx="702" formatCode="0.0">
                  <c:v>#N/A</c:v>
                </c:pt>
                <c:pt idx="703" formatCode="0.0">
                  <c:v>#N/A</c:v>
                </c:pt>
                <c:pt idx="704" formatCode="0.0">
                  <c:v>#N/A</c:v>
                </c:pt>
                <c:pt idx="705" formatCode="0.0">
                  <c:v>#N/A</c:v>
                </c:pt>
                <c:pt idx="706" formatCode="0.0">
                  <c:v>#N/A</c:v>
                </c:pt>
                <c:pt idx="707" formatCode="0.0">
                  <c:v>#N/A</c:v>
                </c:pt>
                <c:pt idx="708" formatCode="0.0">
                  <c:v>#N/A</c:v>
                </c:pt>
                <c:pt idx="709" formatCode="0.0">
                  <c:v>#N/A</c:v>
                </c:pt>
                <c:pt idx="710" formatCode="0.0">
                  <c:v>#N/A</c:v>
                </c:pt>
                <c:pt idx="711" formatCode="0.0">
                  <c:v>#N/A</c:v>
                </c:pt>
                <c:pt idx="712" formatCode="0.0">
                  <c:v>#N/A</c:v>
                </c:pt>
                <c:pt idx="713" formatCode="0.0">
                  <c:v>#N/A</c:v>
                </c:pt>
                <c:pt idx="714" formatCode="0.0">
                  <c:v>#N/A</c:v>
                </c:pt>
                <c:pt idx="715" formatCode="0.0">
                  <c:v>#N/A</c:v>
                </c:pt>
                <c:pt idx="716" formatCode="0.0">
                  <c:v>#N/A</c:v>
                </c:pt>
                <c:pt idx="717" formatCode="0.0">
                  <c:v>#N/A</c:v>
                </c:pt>
                <c:pt idx="718" formatCode="0.0">
                  <c:v>#N/A</c:v>
                </c:pt>
                <c:pt idx="719" formatCode="0.0">
                  <c:v>#N/A</c:v>
                </c:pt>
                <c:pt idx="720" formatCode="0.0">
                  <c:v>#N/A</c:v>
                </c:pt>
                <c:pt idx="721" formatCode="0.0">
                  <c:v>#N/A</c:v>
                </c:pt>
                <c:pt idx="722" formatCode="0.0">
                  <c:v>#N/A</c:v>
                </c:pt>
                <c:pt idx="723" formatCode="0.0">
                  <c:v>#N/A</c:v>
                </c:pt>
                <c:pt idx="724" formatCode="0.0">
                  <c:v>#N/A</c:v>
                </c:pt>
                <c:pt idx="725" formatCode="0.0">
                  <c:v>#N/A</c:v>
                </c:pt>
                <c:pt idx="726" formatCode="0.0">
                  <c:v>#N/A</c:v>
                </c:pt>
                <c:pt idx="727" formatCode="0.0">
                  <c:v>#N/A</c:v>
                </c:pt>
                <c:pt idx="728" formatCode="0.0">
                  <c:v>#N/A</c:v>
                </c:pt>
                <c:pt idx="729" formatCode="0.0">
                  <c:v>#N/A</c:v>
                </c:pt>
                <c:pt idx="730" formatCode="0.0">
                  <c:v>#N/A</c:v>
                </c:pt>
                <c:pt idx="731" formatCode="0.0">
                  <c:v>#N/A</c:v>
                </c:pt>
                <c:pt idx="732" formatCode="0.0">
                  <c:v>#N/A</c:v>
                </c:pt>
                <c:pt idx="733" formatCode="0.0">
                  <c:v>#N/A</c:v>
                </c:pt>
                <c:pt idx="734" formatCode="0.0">
                  <c:v>#N/A</c:v>
                </c:pt>
                <c:pt idx="735" formatCode="0.0">
                  <c:v>#N/A</c:v>
                </c:pt>
                <c:pt idx="736" formatCode="0.0">
                  <c:v>#N/A</c:v>
                </c:pt>
                <c:pt idx="737" formatCode="0.0">
                  <c:v>#N/A</c:v>
                </c:pt>
                <c:pt idx="738" formatCode="0.0">
                  <c:v>#N/A</c:v>
                </c:pt>
                <c:pt idx="739" formatCode="0.0">
                  <c:v>#N/A</c:v>
                </c:pt>
                <c:pt idx="740" formatCode="0.0">
                  <c:v>#N/A</c:v>
                </c:pt>
                <c:pt idx="741" formatCode="0.0">
                  <c:v>#N/A</c:v>
                </c:pt>
                <c:pt idx="742" formatCode="0.0">
                  <c:v>#N/A</c:v>
                </c:pt>
                <c:pt idx="743" formatCode="0.0">
                  <c:v>#N/A</c:v>
                </c:pt>
                <c:pt idx="744" formatCode="0.0">
                  <c:v>#N/A</c:v>
                </c:pt>
                <c:pt idx="745" formatCode="0.0">
                  <c:v>#N/A</c:v>
                </c:pt>
                <c:pt idx="746" formatCode="0.0">
                  <c:v>#N/A</c:v>
                </c:pt>
                <c:pt idx="747" formatCode="0.0">
                  <c:v>#N/A</c:v>
                </c:pt>
                <c:pt idx="748" formatCode="0.0">
                  <c:v>#N/A</c:v>
                </c:pt>
                <c:pt idx="749" formatCode="0.0">
                  <c:v>#N/A</c:v>
                </c:pt>
                <c:pt idx="750" formatCode="0.0">
                  <c:v>#N/A</c:v>
                </c:pt>
                <c:pt idx="751" formatCode="0.0">
                  <c:v>#N/A</c:v>
                </c:pt>
                <c:pt idx="752" formatCode="0.0">
                  <c:v>#N/A</c:v>
                </c:pt>
                <c:pt idx="753" formatCode="0.0">
                  <c:v>#N/A</c:v>
                </c:pt>
                <c:pt idx="754" formatCode="0.0">
                  <c:v>#N/A</c:v>
                </c:pt>
                <c:pt idx="755" formatCode="0.0">
                  <c:v>#N/A</c:v>
                </c:pt>
                <c:pt idx="756" formatCode="0.0">
                  <c:v>#N/A</c:v>
                </c:pt>
                <c:pt idx="757" formatCode="0.0">
                  <c:v>0.23391870908355783</c:v>
                </c:pt>
                <c:pt idx="758" formatCode="0.0">
                  <c:v>0.21543343413863006</c:v>
                </c:pt>
                <c:pt idx="759" formatCode="0.0">
                  <c:v>0.21884741075486566</c:v>
                </c:pt>
                <c:pt idx="760" formatCode="0.0">
                  <c:v>0.1935918899112444</c:v>
                </c:pt>
                <c:pt idx="761" formatCode="0.0">
                  <c:v>0.19642508445259108</c:v>
                </c:pt>
                <c:pt idx="762" formatCode="0.0">
                  <c:v>0.20539393485425866</c:v>
                </c:pt>
                <c:pt idx="763" formatCode="0.0">
                  <c:v>0.19693815234288184</c:v>
                </c:pt>
                <c:pt idx="764" formatCode="0.0">
                  <c:v>0.19448743053717901</c:v>
                </c:pt>
                <c:pt idx="765" formatCode="0.0">
                  <c:v>0.18062898611194075</c:v>
                </c:pt>
                <c:pt idx="766" formatCode="0.0">
                  <c:v>0.16644402203528316</c:v>
                </c:pt>
                <c:pt idx="767" formatCode="0.0">
                  <c:v>0.1507262330600278</c:v>
                </c:pt>
                <c:pt idx="768" formatCode="0.0">
                  <c:v>0.15342931188410069</c:v>
                </c:pt>
                <c:pt idx="769" formatCode="0.0">
                  <c:v>0.19883900618279349</c:v>
                </c:pt>
                <c:pt idx="770" formatCode="0.0">
                  <c:v>0.24384094409559431</c:v>
                </c:pt>
                <c:pt idx="771" formatCode="0.0">
                  <c:v>0.26990313332573279</c:v>
                </c:pt>
                <c:pt idx="772" formatCode="0.0">
                  <c:v>0.34864806406061083</c:v>
                </c:pt>
                <c:pt idx="773" formatCode="0.0">
                  <c:v>0.3308359404033922</c:v>
                </c:pt>
                <c:pt idx="774" formatCode="0.0">
                  <c:v>0.36052750410335677</c:v>
                </c:pt>
                <c:pt idx="775" formatCode="0.0">
                  <c:v>0.38229383419121582</c:v>
                </c:pt>
                <c:pt idx="776" formatCode="0.0">
                  <c:v>0.42377711538299606</c:v>
                </c:pt>
                <c:pt idx="777" formatCode="0.0">
                  <c:v>0.43603596066775674</c:v>
                </c:pt>
                <c:pt idx="778" formatCode="0.0">
                  <c:v>0.45225101308275911</c:v>
                </c:pt>
                <c:pt idx="779" formatCode="0.0">
                  <c:v>0.47343006865123305</c:v>
                </c:pt>
                <c:pt idx="780" formatCode="0.0">
                  <c:v>0.44602158478180726</c:v>
                </c:pt>
                <c:pt idx="781" formatCode="0.0">
                  <c:v>0.40996160395312409</c:v>
                </c:pt>
                <c:pt idx="782" formatCode="0.0">
                  <c:v>0.3252454762518826</c:v>
                </c:pt>
                <c:pt idx="783" formatCode="0.0">
                  <c:v>0.27464632443429937</c:v>
                </c:pt>
                <c:pt idx="784" formatCode="0.0">
                  <c:v>0.21985009738223454</c:v>
                </c:pt>
                <c:pt idx="785" formatCode="0.0">
                  <c:v>0.24861673118031122</c:v>
                </c:pt>
                <c:pt idx="786" formatCode="0.0">
                  <c:v>0.22672394397491671</c:v>
                </c:pt>
                <c:pt idx="787" formatCode="0.0">
                  <c:v>0.22087133066186482</c:v>
                </c:pt>
                <c:pt idx="788" formatCode="0.0">
                  <c:v>0.22881892654212682</c:v>
                </c:pt>
                <c:pt idx="789" formatCode="0.0">
                  <c:v>0.22274686538916433</c:v>
                </c:pt>
                <c:pt idx="790" formatCode="0.0">
                  <c:v>0.17946725015498075</c:v>
                </c:pt>
                <c:pt idx="791" formatCode="0.0">
                  <c:v>0.11169072998991585</c:v>
                </c:pt>
                <c:pt idx="792" formatCode="0.0">
                  <c:v>0.12188466281059995</c:v>
                </c:pt>
                <c:pt idx="793" formatCode="0.0">
                  <c:v>0.12292184206259105</c:v>
                </c:pt>
                <c:pt idx="794" formatCode="0.0">
                  <c:v>0.11141785445751816</c:v>
                </c:pt>
                <c:pt idx="795" formatCode="0.0">
                  <c:v>0.13183695824411726</c:v>
                </c:pt>
                <c:pt idx="796" formatCode="0.0">
                  <c:v>9.5750669206741357E-2</c:v>
                </c:pt>
                <c:pt idx="797" formatCode="0.0">
                  <c:v>4.5737538511430122E-2</c:v>
                </c:pt>
                <c:pt idx="798" formatCode="0.0">
                  <c:v>3.1422233738054181E-2</c:v>
                </c:pt>
                <c:pt idx="799" formatCode="0.0">
                  <c:v>2.7411848783280564E-3</c:v>
                </c:pt>
                <c:pt idx="800" formatCode="0.0">
                  <c:v>-4.0895842047685642E-2</c:v>
                </c:pt>
                <c:pt idx="801" formatCode="0.0">
                  <c:v>-5.6019341342369681E-2</c:v>
                </c:pt>
                <c:pt idx="802" formatCode="0.0">
                  <c:v>-4.9947117669328162E-2</c:v>
                </c:pt>
                <c:pt idx="803" formatCode="0.0">
                  <c:v>-3.3355183277329871E-2</c:v>
                </c:pt>
                <c:pt idx="804" formatCode="0.0">
                  <c:v>-2.1955576738219809E-2</c:v>
                </c:pt>
                <c:pt idx="805" formatCode="0.0">
                  <c:v>-5.075522508043637E-4</c:v>
                </c:pt>
                <c:pt idx="806" formatCode="0.0">
                  <c:v>6.6655005685985896E-2</c:v>
                </c:pt>
                <c:pt idx="807" formatCode="0.0">
                  <c:v>7.4105855973719409E-2</c:v>
                </c:pt>
                <c:pt idx="808" formatCode="0.0">
                  <c:v>0.12000393770677016</c:v>
                </c:pt>
                <c:pt idx="809" formatCode="0.0">
                  <c:v>0.12043566400788626</c:v>
                </c:pt>
                <c:pt idx="810" formatCode="0.0">
                  <c:v>0.14781001316884315</c:v>
                </c:pt>
                <c:pt idx="811" formatCode="0.0">
                  <c:v>0.15400846119998921</c:v>
                </c:pt>
                <c:pt idx="812" formatCode="0.0">
                  <c:v>0.17036571110492546</c:v>
                </c:pt>
                <c:pt idx="813" formatCode="0.0">
                  <c:v>0.18205283525413993</c:v>
                </c:pt>
                <c:pt idx="814" formatCode="0.0">
                  <c:v>0.19036968900923662</c:v>
                </c:pt>
                <c:pt idx="815" formatCode="0.0">
                  <c:v>0.21739516321422836</c:v>
                </c:pt>
                <c:pt idx="816" formatCode="0.0">
                  <c:v>0.22680533914486603</c:v>
                </c:pt>
                <c:pt idx="817" formatCode="0.0">
                  <c:v>0.19075479016523919</c:v>
                </c:pt>
                <c:pt idx="818" formatCode="0.0">
                  <c:v>0.17578524271065324</c:v>
                </c:pt>
                <c:pt idx="819" formatCode="0.0">
                  <c:v>0.18975726658631714</c:v>
                </c:pt>
                <c:pt idx="820" formatCode="0.0">
                  <c:v>0.1684020302700652</c:v>
                </c:pt>
                <c:pt idx="821" formatCode="0.0">
                  <c:v>0.19531503326617211</c:v>
                </c:pt>
                <c:pt idx="822" formatCode="0.0">
                  <c:v>0.192936350483987</c:v>
                </c:pt>
                <c:pt idx="823" formatCode="0.0">
                  <c:v>0.19520111140830401</c:v>
                </c:pt>
                <c:pt idx="824" formatCode="0.0">
                  <c:v>0.18420115302020482</c:v>
                </c:pt>
                <c:pt idx="825" formatCode="0.0">
                  <c:v>0.16231138110469159</c:v>
                </c:pt>
                <c:pt idx="826" formatCode="0.0">
                  <c:v>0.19017263852736921</c:v>
                </c:pt>
                <c:pt idx="827" formatCode="0.0">
                  <c:v>0.21159716284956911</c:v>
                </c:pt>
                <c:pt idx="828" formatCode="0.0">
                  <c:v>0.21490157353949121</c:v>
                </c:pt>
                <c:pt idx="829" formatCode="0.0">
                  <c:v>0.2614087352239311</c:v>
                </c:pt>
                <c:pt idx="830" formatCode="0.0">
                  <c:v>0.28175485992788191</c:v>
                </c:pt>
                <c:pt idx="831" formatCode="0.0">
                  <c:v>0.23583374603588431</c:v>
                </c:pt>
                <c:pt idx="832" formatCode="0.0">
                  <c:v>0.26163203186117651</c:v>
                </c:pt>
                <c:pt idx="833" formatCode="0.0">
                  <c:v>0.25188833120747556</c:v>
                </c:pt>
                <c:pt idx="834" formatCode="0.0">
                  <c:v>0.23597720555200913</c:v>
                </c:pt>
                <c:pt idx="835" formatCode="0.0">
                  <c:v>0.22569111725972987</c:v>
                </c:pt>
                <c:pt idx="836" formatCode="0.0">
                  <c:v>0.23671740181529979</c:v>
                </c:pt>
                <c:pt idx="837" formatCode="0.0">
                  <c:v>0.273903474630245</c:v>
                </c:pt>
                <c:pt idx="838" formatCode="0.0">
                  <c:v>0.26512188506126577</c:v>
                </c:pt>
                <c:pt idx="839" formatCode="0.0">
                  <c:v>0.2411427177618424</c:v>
                </c:pt>
                <c:pt idx="840" formatCode="0.0">
                  <c:v>0.24210001676956242</c:v>
                </c:pt>
                <c:pt idx="841" formatCode="0.0">
                  <c:v>0.24179913071199194</c:v>
                </c:pt>
                <c:pt idx="842" formatCode="0.0">
                  <c:v>0.25749235616395943</c:v>
                </c:pt>
                <c:pt idx="843" formatCode="0.0">
                  <c:v>0.46504165955267113</c:v>
                </c:pt>
                <c:pt idx="844" formatCode="0.0">
                  <c:v>0.52971590794622425</c:v>
                </c:pt>
                <c:pt idx="845" formatCode="0.0">
                  <c:v>0.60021464442928596</c:v>
                </c:pt>
                <c:pt idx="846" formatCode="0.0">
                  <c:v>0.54200802248774427</c:v>
                </c:pt>
                <c:pt idx="847" formatCode="0.0">
                  <c:v>0.54614578383189372</c:v>
                </c:pt>
                <c:pt idx="848" formatCode="0.0">
                  <c:v>0.52275558713694037</c:v>
                </c:pt>
                <c:pt idx="849" formatCode="0.0">
                  <c:v>0.52034032784864626</c:v>
                </c:pt>
                <c:pt idx="850" formatCode="0.0">
                  <c:v>0.49030087833905883</c:v>
                </c:pt>
                <c:pt idx="851" formatCode="0.0">
                  <c:v>0.54061495710541618</c:v>
                </c:pt>
                <c:pt idx="852" formatCode="0.0">
                  <c:v>0.52168615666310214</c:v>
                </c:pt>
                <c:pt idx="853" formatCode="0.0">
                  <c:v>0.49949883150804447</c:v>
                </c:pt>
                <c:pt idx="854" formatCode="0.0">
                  <c:v>0.48037991991108031</c:v>
                </c:pt>
                <c:pt idx="855" formatCode="0.0">
                  <c:v>0.33640583002507812</c:v>
                </c:pt>
                <c:pt idx="856" formatCode="0.0">
                  <c:v>0.30665144408971562</c:v>
                </c:pt>
                <c:pt idx="857" formatCode="0.0">
                  <c:v>0.34001509433962451</c:v>
                </c:pt>
                <c:pt idx="858" formatCode="0.0">
                  <c:v>0.48696961649613418</c:v>
                </c:pt>
                <c:pt idx="859" formatCode="0.0">
                  <c:v>0.52694413164906939</c:v>
                </c:pt>
                <c:pt idx="860" formatCode="0.0">
                  <c:v>0.64584958556710803</c:v>
                </c:pt>
                <c:pt idx="861" formatCode="0.0">
                  <c:v>0.7519701476496139</c:v>
                </c:pt>
                <c:pt idx="862" formatCode="0.0">
                  <c:v>0.86029946221972664</c:v>
                </c:pt>
                <c:pt idx="863" formatCode="0.0">
                  <c:v>0.8859179292134356</c:v>
                </c:pt>
                <c:pt idx="864" formatCode="0.0">
                  <c:v>0.98063482420332193</c:v>
                </c:pt>
                <c:pt idx="865" formatCode="0.0">
                  <c:v>1.1097622446685789</c:v>
                </c:pt>
                <c:pt idx="866" formatCode="0.0">
                  <c:v>1.2297102997660148</c:v>
                </c:pt>
                <c:pt idx="867" formatCode="0.0">
                  <c:v>1.3067094657438949</c:v>
                </c:pt>
                <c:pt idx="868" formatCode="0.0">
                  <c:v>1.4078812159934666</c:v>
                </c:pt>
                <c:pt idx="869" formatCode="0.0">
                  <c:v>1.4454769628465691</c:v>
                </c:pt>
                <c:pt idx="870" formatCode="0.0">
                  <c:v>1.5168228003753677</c:v>
                </c:pt>
                <c:pt idx="871" formatCode="0.0">
                  <c:v>1.5802059218657658</c:v>
                </c:pt>
                <c:pt idx="872" formatCode="0.0">
                  <c:v>1.5707529217849707</c:v>
                </c:pt>
                <c:pt idx="873" formatCode="0.0">
                  <c:v>1.5323319786773626</c:v>
                </c:pt>
                <c:pt idx="874" formatCode="0.0">
                  <c:v>1.4871666894331861</c:v>
                </c:pt>
                <c:pt idx="875" formatCode="0.0">
                  <c:v>1.3918095175038163</c:v>
                </c:pt>
                <c:pt idx="876" formatCode="0.0">
                  <c:v>1.3566708722719953</c:v>
                </c:pt>
                <c:pt idx="877" formatCode="0.0">
                  <c:v>1.2716239916118517</c:v>
                </c:pt>
                <c:pt idx="878" formatCode="0.0">
                  <c:v>1.1356000615430388</c:v>
                </c:pt>
                <c:pt idx="879" formatCode="0.0">
                  <c:v>1.0268686288753981</c:v>
                </c:pt>
                <c:pt idx="880" formatCode="0.0">
                  <c:v>0.8982056992828733</c:v>
                </c:pt>
                <c:pt idx="881" formatCode="0.0">
                  <c:v>0.76780032848043278</c:v>
                </c:pt>
                <c:pt idx="882" formatCode="0.0">
                  <c:v>0.65725194469293557</c:v>
                </c:pt>
                <c:pt idx="883" formatCode="0.0">
                  <c:v>0.58004945717732159</c:v>
                </c:pt>
                <c:pt idx="884" formatCode="0.0">
                  <c:v>0.50602349732709118</c:v>
                </c:pt>
                <c:pt idx="885" formatCode="0.0">
                  <c:v>0.45365403728875026</c:v>
                </c:pt>
                <c:pt idx="886" formatCode="0.0">
                  <c:v>0.40641814175402069</c:v>
                </c:pt>
                <c:pt idx="887" formatCode="0.0">
                  <c:v>0.36599241255022169</c:v>
                </c:pt>
                <c:pt idx="888" formatCode="0.0">
                  <c:v>0.34703233417727652</c:v>
                </c:pt>
                <c:pt idx="889" formatCode="0.0">
                  <c:v>0.30176696436648581</c:v>
                </c:pt>
                <c:pt idx="890" formatCode="0.0">
                  <c:v>0.30150974091746219</c:v>
                </c:pt>
                <c:pt idx="891" formatCode="0.0">
                  <c:v>0.29716086899734473</c:v>
                </c:pt>
                <c:pt idx="892" formatCode="0.0">
                  <c:v>0.28637606633379631</c:v>
                </c:pt>
                <c:pt idx="893" formatCode="0.0">
                  <c:v>0.29719986606976667</c:v>
                </c:pt>
                <c:pt idx="894" formatCode="0.0">
                  <c:v>0.29183325451358699</c:v>
                </c:pt>
                <c:pt idx="895" formatCode="0.0">
                  <c:v>0.27453563714902601</c:v>
                </c:pt>
                <c:pt idx="896" formatCode="0.0">
                  <c:v>0.30388288410367559</c:v>
                </c:pt>
                <c:pt idx="897" formatCode="0.0">
                  <c:v>0.28621390042703909</c:v>
                </c:pt>
                <c:pt idx="898" formatCode="0.0">
                  <c:v>0.31919835656206563</c:v>
                </c:pt>
                <c:pt idx="899" formatCode="0.0">
                  <c:v>0.33978204352061431</c:v>
                </c:pt>
                <c:pt idx="900" formatCode="0.0">
                  <c:v>0.33930775646371858</c:v>
                </c:pt>
                <c:pt idx="901" formatCode="0.0">
                  <c:v>0.35177564832133612</c:v>
                </c:pt>
              </c:numCache>
            </c:numRef>
          </c:val>
          <c:extLst>
            <c:ext xmlns:c16="http://schemas.microsoft.com/office/drawing/2014/chart" uri="{C3380CC4-5D6E-409C-BE32-E72D297353CC}">
              <c16:uniqueId val="{00000003-46FE-46EC-85EC-1D00929F30E3}"/>
            </c:ext>
          </c:extLst>
        </c:ser>
        <c:dLbls>
          <c:showLegendKey val="0"/>
          <c:showVal val="0"/>
          <c:showCatName val="0"/>
          <c:showSerName val="0"/>
          <c:showPercent val="0"/>
          <c:showBubbleSize val="0"/>
        </c:dLbls>
        <c:gapWidth val="50"/>
        <c:overlap val="100"/>
        <c:axId val="50465024"/>
        <c:axId val="50482176"/>
      </c:barChart>
      <c:lineChart>
        <c:grouping val="standard"/>
        <c:varyColors val="0"/>
        <c:ser>
          <c:idx val="0"/>
          <c:order val="0"/>
          <c:tx>
            <c:strRef>
              <c:f>US!$Z$3</c:f>
              <c:strCache>
                <c:ptCount val="1"/>
                <c:pt idx="0">
                  <c:v>Total</c:v>
                </c:pt>
              </c:strCache>
            </c:strRef>
          </c:tx>
          <c:spPr>
            <a:ln w="19050" cap="rnd">
              <a:solidFill>
                <a:schemeClr val="tx1"/>
              </a:solidFill>
              <a:round/>
            </a:ln>
            <a:effectLst/>
          </c:spPr>
          <c:marker>
            <c:symbol val="none"/>
          </c:marker>
          <c:cat>
            <c:numRef>
              <c:f>US!$Y$4:$Y$1000</c:f>
              <c:numCache>
                <c:formatCode>dd\-mm\-yyyy</c:formatCode>
                <c:ptCount val="997"/>
                <c:pt idx="0">
                  <c:v>0</c:v>
                </c:pt>
                <c:pt idx="1">
                  <c:v>18322</c:v>
                </c:pt>
                <c:pt idx="2">
                  <c:v>18353</c:v>
                </c:pt>
                <c:pt idx="3">
                  <c:v>18383</c:v>
                </c:pt>
                <c:pt idx="4">
                  <c:v>18414</c:v>
                </c:pt>
                <c:pt idx="5">
                  <c:v>18444</c:v>
                </c:pt>
                <c:pt idx="6">
                  <c:v>18475</c:v>
                </c:pt>
                <c:pt idx="7">
                  <c:v>18506</c:v>
                </c:pt>
                <c:pt idx="8">
                  <c:v>18536</c:v>
                </c:pt>
                <c:pt idx="9">
                  <c:v>18567</c:v>
                </c:pt>
                <c:pt idx="10">
                  <c:v>18597</c:v>
                </c:pt>
                <c:pt idx="11">
                  <c:v>18628</c:v>
                </c:pt>
                <c:pt idx="12">
                  <c:v>18659</c:v>
                </c:pt>
                <c:pt idx="13">
                  <c:v>18687</c:v>
                </c:pt>
                <c:pt idx="14">
                  <c:v>18718</c:v>
                </c:pt>
                <c:pt idx="15">
                  <c:v>18748</c:v>
                </c:pt>
                <c:pt idx="16">
                  <c:v>18779</c:v>
                </c:pt>
                <c:pt idx="17">
                  <c:v>18809</c:v>
                </c:pt>
                <c:pt idx="18">
                  <c:v>18840</c:v>
                </c:pt>
                <c:pt idx="19">
                  <c:v>18871</c:v>
                </c:pt>
                <c:pt idx="20">
                  <c:v>18901</c:v>
                </c:pt>
                <c:pt idx="21">
                  <c:v>18932</c:v>
                </c:pt>
                <c:pt idx="22">
                  <c:v>18962</c:v>
                </c:pt>
                <c:pt idx="23">
                  <c:v>18993</c:v>
                </c:pt>
                <c:pt idx="24">
                  <c:v>19024</c:v>
                </c:pt>
                <c:pt idx="25">
                  <c:v>19053</c:v>
                </c:pt>
                <c:pt idx="26">
                  <c:v>19084</c:v>
                </c:pt>
                <c:pt idx="27">
                  <c:v>19114</c:v>
                </c:pt>
                <c:pt idx="28">
                  <c:v>19145</c:v>
                </c:pt>
                <c:pt idx="29">
                  <c:v>19175</c:v>
                </c:pt>
                <c:pt idx="30">
                  <c:v>19206</c:v>
                </c:pt>
                <c:pt idx="31">
                  <c:v>19237</c:v>
                </c:pt>
                <c:pt idx="32">
                  <c:v>19267</c:v>
                </c:pt>
                <c:pt idx="33">
                  <c:v>19298</c:v>
                </c:pt>
                <c:pt idx="34">
                  <c:v>19328</c:v>
                </c:pt>
                <c:pt idx="35">
                  <c:v>19359</c:v>
                </c:pt>
                <c:pt idx="36">
                  <c:v>19390</c:v>
                </c:pt>
                <c:pt idx="37">
                  <c:v>19418</c:v>
                </c:pt>
                <c:pt idx="38">
                  <c:v>19449</c:v>
                </c:pt>
                <c:pt idx="39">
                  <c:v>19479</c:v>
                </c:pt>
                <c:pt idx="40">
                  <c:v>19510</c:v>
                </c:pt>
                <c:pt idx="41">
                  <c:v>19540</c:v>
                </c:pt>
                <c:pt idx="42">
                  <c:v>19571</c:v>
                </c:pt>
                <c:pt idx="43">
                  <c:v>19602</c:v>
                </c:pt>
                <c:pt idx="44">
                  <c:v>19632</c:v>
                </c:pt>
                <c:pt idx="45">
                  <c:v>19663</c:v>
                </c:pt>
                <c:pt idx="46">
                  <c:v>19693</c:v>
                </c:pt>
                <c:pt idx="47">
                  <c:v>19724</c:v>
                </c:pt>
                <c:pt idx="48">
                  <c:v>19755</c:v>
                </c:pt>
                <c:pt idx="49">
                  <c:v>19783</c:v>
                </c:pt>
                <c:pt idx="50">
                  <c:v>19814</c:v>
                </c:pt>
                <c:pt idx="51">
                  <c:v>19844</c:v>
                </c:pt>
                <c:pt idx="52">
                  <c:v>19875</c:v>
                </c:pt>
                <c:pt idx="53">
                  <c:v>19905</c:v>
                </c:pt>
                <c:pt idx="54">
                  <c:v>19936</c:v>
                </c:pt>
                <c:pt idx="55">
                  <c:v>19967</c:v>
                </c:pt>
                <c:pt idx="56">
                  <c:v>19997</c:v>
                </c:pt>
                <c:pt idx="57">
                  <c:v>20028</c:v>
                </c:pt>
                <c:pt idx="58">
                  <c:v>20058</c:v>
                </c:pt>
                <c:pt idx="59">
                  <c:v>20089</c:v>
                </c:pt>
                <c:pt idx="60">
                  <c:v>20120</c:v>
                </c:pt>
                <c:pt idx="61">
                  <c:v>20148</c:v>
                </c:pt>
                <c:pt idx="62">
                  <c:v>20179</c:v>
                </c:pt>
                <c:pt idx="63">
                  <c:v>20209</c:v>
                </c:pt>
                <c:pt idx="64">
                  <c:v>20240</c:v>
                </c:pt>
                <c:pt idx="65">
                  <c:v>20270</c:v>
                </c:pt>
                <c:pt idx="66">
                  <c:v>20301</c:v>
                </c:pt>
                <c:pt idx="67">
                  <c:v>20332</c:v>
                </c:pt>
                <c:pt idx="68">
                  <c:v>20362</c:v>
                </c:pt>
                <c:pt idx="69">
                  <c:v>20393</c:v>
                </c:pt>
                <c:pt idx="70">
                  <c:v>20423</c:v>
                </c:pt>
                <c:pt idx="71">
                  <c:v>20454</c:v>
                </c:pt>
                <c:pt idx="72">
                  <c:v>20485</c:v>
                </c:pt>
                <c:pt idx="73">
                  <c:v>20514</c:v>
                </c:pt>
                <c:pt idx="74">
                  <c:v>20545</c:v>
                </c:pt>
                <c:pt idx="75">
                  <c:v>20575</c:v>
                </c:pt>
                <c:pt idx="76">
                  <c:v>20606</c:v>
                </c:pt>
                <c:pt idx="77">
                  <c:v>20636</c:v>
                </c:pt>
                <c:pt idx="78">
                  <c:v>20667</c:v>
                </c:pt>
                <c:pt idx="79">
                  <c:v>20698</c:v>
                </c:pt>
                <c:pt idx="80">
                  <c:v>20728</c:v>
                </c:pt>
                <c:pt idx="81">
                  <c:v>20759</c:v>
                </c:pt>
                <c:pt idx="82">
                  <c:v>20789</c:v>
                </c:pt>
                <c:pt idx="83">
                  <c:v>20820</c:v>
                </c:pt>
                <c:pt idx="84">
                  <c:v>20851</c:v>
                </c:pt>
                <c:pt idx="85">
                  <c:v>20879</c:v>
                </c:pt>
                <c:pt idx="86">
                  <c:v>20910</c:v>
                </c:pt>
                <c:pt idx="87">
                  <c:v>20940</c:v>
                </c:pt>
                <c:pt idx="88">
                  <c:v>20971</c:v>
                </c:pt>
                <c:pt idx="89">
                  <c:v>21001</c:v>
                </c:pt>
                <c:pt idx="90">
                  <c:v>21032</c:v>
                </c:pt>
                <c:pt idx="91">
                  <c:v>21063</c:v>
                </c:pt>
                <c:pt idx="92">
                  <c:v>21093</c:v>
                </c:pt>
                <c:pt idx="93">
                  <c:v>21124</c:v>
                </c:pt>
                <c:pt idx="94">
                  <c:v>21154</c:v>
                </c:pt>
                <c:pt idx="95">
                  <c:v>21185</c:v>
                </c:pt>
                <c:pt idx="96">
                  <c:v>21216</c:v>
                </c:pt>
                <c:pt idx="97">
                  <c:v>21244</c:v>
                </c:pt>
                <c:pt idx="98">
                  <c:v>21275</c:v>
                </c:pt>
                <c:pt idx="99">
                  <c:v>21305</c:v>
                </c:pt>
                <c:pt idx="100">
                  <c:v>21336</c:v>
                </c:pt>
                <c:pt idx="101">
                  <c:v>21366</c:v>
                </c:pt>
                <c:pt idx="102">
                  <c:v>21397</c:v>
                </c:pt>
                <c:pt idx="103">
                  <c:v>21428</c:v>
                </c:pt>
                <c:pt idx="104">
                  <c:v>21458</c:v>
                </c:pt>
                <c:pt idx="105">
                  <c:v>21489</c:v>
                </c:pt>
                <c:pt idx="106">
                  <c:v>21519</c:v>
                </c:pt>
                <c:pt idx="107">
                  <c:v>21550</c:v>
                </c:pt>
                <c:pt idx="108">
                  <c:v>21581</c:v>
                </c:pt>
                <c:pt idx="109">
                  <c:v>21609</c:v>
                </c:pt>
                <c:pt idx="110">
                  <c:v>21640</c:v>
                </c:pt>
                <c:pt idx="111">
                  <c:v>21670</c:v>
                </c:pt>
                <c:pt idx="112">
                  <c:v>21701</c:v>
                </c:pt>
                <c:pt idx="113">
                  <c:v>21731</c:v>
                </c:pt>
                <c:pt idx="114">
                  <c:v>21762</c:v>
                </c:pt>
                <c:pt idx="115">
                  <c:v>21793</c:v>
                </c:pt>
                <c:pt idx="116">
                  <c:v>21823</c:v>
                </c:pt>
                <c:pt idx="117">
                  <c:v>21854</c:v>
                </c:pt>
                <c:pt idx="118">
                  <c:v>21884</c:v>
                </c:pt>
                <c:pt idx="119">
                  <c:v>21915</c:v>
                </c:pt>
                <c:pt idx="120">
                  <c:v>21946</c:v>
                </c:pt>
                <c:pt idx="121">
                  <c:v>21975</c:v>
                </c:pt>
                <c:pt idx="122">
                  <c:v>22006</c:v>
                </c:pt>
                <c:pt idx="123">
                  <c:v>22036</c:v>
                </c:pt>
                <c:pt idx="124">
                  <c:v>22067</c:v>
                </c:pt>
                <c:pt idx="125">
                  <c:v>22097</c:v>
                </c:pt>
                <c:pt idx="126">
                  <c:v>22128</c:v>
                </c:pt>
                <c:pt idx="127">
                  <c:v>22159</c:v>
                </c:pt>
                <c:pt idx="128">
                  <c:v>22189</c:v>
                </c:pt>
                <c:pt idx="129">
                  <c:v>22220</c:v>
                </c:pt>
                <c:pt idx="130">
                  <c:v>22250</c:v>
                </c:pt>
                <c:pt idx="131">
                  <c:v>22281</c:v>
                </c:pt>
                <c:pt idx="132">
                  <c:v>22312</c:v>
                </c:pt>
                <c:pt idx="133">
                  <c:v>22340</c:v>
                </c:pt>
                <c:pt idx="134">
                  <c:v>22371</c:v>
                </c:pt>
                <c:pt idx="135">
                  <c:v>22401</c:v>
                </c:pt>
                <c:pt idx="136">
                  <c:v>22432</c:v>
                </c:pt>
                <c:pt idx="137">
                  <c:v>22462</c:v>
                </c:pt>
                <c:pt idx="138">
                  <c:v>22493</c:v>
                </c:pt>
                <c:pt idx="139">
                  <c:v>22524</c:v>
                </c:pt>
                <c:pt idx="140">
                  <c:v>22554</c:v>
                </c:pt>
                <c:pt idx="141">
                  <c:v>22585</c:v>
                </c:pt>
                <c:pt idx="142">
                  <c:v>22615</c:v>
                </c:pt>
                <c:pt idx="143">
                  <c:v>22646</c:v>
                </c:pt>
                <c:pt idx="144">
                  <c:v>22677</c:v>
                </c:pt>
                <c:pt idx="145">
                  <c:v>22705</c:v>
                </c:pt>
                <c:pt idx="146">
                  <c:v>22736</c:v>
                </c:pt>
                <c:pt idx="147">
                  <c:v>22766</c:v>
                </c:pt>
                <c:pt idx="148">
                  <c:v>22797</c:v>
                </c:pt>
                <c:pt idx="149">
                  <c:v>22827</c:v>
                </c:pt>
                <c:pt idx="150">
                  <c:v>22858</c:v>
                </c:pt>
                <c:pt idx="151">
                  <c:v>22889</c:v>
                </c:pt>
                <c:pt idx="152">
                  <c:v>22919</c:v>
                </c:pt>
                <c:pt idx="153">
                  <c:v>22950</c:v>
                </c:pt>
                <c:pt idx="154">
                  <c:v>22980</c:v>
                </c:pt>
                <c:pt idx="155">
                  <c:v>23011</c:v>
                </c:pt>
                <c:pt idx="156">
                  <c:v>23042</c:v>
                </c:pt>
                <c:pt idx="157">
                  <c:v>23070</c:v>
                </c:pt>
                <c:pt idx="158">
                  <c:v>23101</c:v>
                </c:pt>
                <c:pt idx="159">
                  <c:v>23131</c:v>
                </c:pt>
                <c:pt idx="160">
                  <c:v>23162</c:v>
                </c:pt>
                <c:pt idx="161">
                  <c:v>23192</c:v>
                </c:pt>
                <c:pt idx="162">
                  <c:v>23223</c:v>
                </c:pt>
                <c:pt idx="163">
                  <c:v>23254</c:v>
                </c:pt>
                <c:pt idx="164">
                  <c:v>23284</c:v>
                </c:pt>
                <c:pt idx="165">
                  <c:v>23315</c:v>
                </c:pt>
                <c:pt idx="166">
                  <c:v>23345</c:v>
                </c:pt>
                <c:pt idx="167">
                  <c:v>23376</c:v>
                </c:pt>
                <c:pt idx="168">
                  <c:v>23407</c:v>
                </c:pt>
                <c:pt idx="169">
                  <c:v>23436</c:v>
                </c:pt>
                <c:pt idx="170">
                  <c:v>23467</c:v>
                </c:pt>
                <c:pt idx="171">
                  <c:v>23497</c:v>
                </c:pt>
                <c:pt idx="172">
                  <c:v>23528</c:v>
                </c:pt>
                <c:pt idx="173">
                  <c:v>23558</c:v>
                </c:pt>
                <c:pt idx="174">
                  <c:v>23589</c:v>
                </c:pt>
                <c:pt idx="175">
                  <c:v>23620</c:v>
                </c:pt>
                <c:pt idx="176">
                  <c:v>23650</c:v>
                </c:pt>
                <c:pt idx="177">
                  <c:v>23681</c:v>
                </c:pt>
                <c:pt idx="178">
                  <c:v>23711</c:v>
                </c:pt>
                <c:pt idx="179">
                  <c:v>23742</c:v>
                </c:pt>
                <c:pt idx="180">
                  <c:v>23773</c:v>
                </c:pt>
                <c:pt idx="181">
                  <c:v>23801</c:v>
                </c:pt>
                <c:pt idx="182">
                  <c:v>23832</c:v>
                </c:pt>
                <c:pt idx="183">
                  <c:v>23862</c:v>
                </c:pt>
                <c:pt idx="184">
                  <c:v>23893</c:v>
                </c:pt>
                <c:pt idx="185">
                  <c:v>23923</c:v>
                </c:pt>
                <c:pt idx="186">
                  <c:v>23954</c:v>
                </c:pt>
                <c:pt idx="187">
                  <c:v>23985</c:v>
                </c:pt>
                <c:pt idx="188">
                  <c:v>24015</c:v>
                </c:pt>
                <c:pt idx="189">
                  <c:v>24046</c:v>
                </c:pt>
                <c:pt idx="190">
                  <c:v>24076</c:v>
                </c:pt>
                <c:pt idx="191">
                  <c:v>24107</c:v>
                </c:pt>
                <c:pt idx="192">
                  <c:v>24138</c:v>
                </c:pt>
                <c:pt idx="193">
                  <c:v>24166</c:v>
                </c:pt>
                <c:pt idx="194">
                  <c:v>24197</c:v>
                </c:pt>
                <c:pt idx="195">
                  <c:v>24227</c:v>
                </c:pt>
                <c:pt idx="196">
                  <c:v>24258</c:v>
                </c:pt>
                <c:pt idx="197">
                  <c:v>24288</c:v>
                </c:pt>
                <c:pt idx="198">
                  <c:v>24319</c:v>
                </c:pt>
                <c:pt idx="199">
                  <c:v>24350</c:v>
                </c:pt>
                <c:pt idx="200">
                  <c:v>24380</c:v>
                </c:pt>
                <c:pt idx="201">
                  <c:v>24411</c:v>
                </c:pt>
                <c:pt idx="202">
                  <c:v>24441</c:v>
                </c:pt>
                <c:pt idx="203">
                  <c:v>24472</c:v>
                </c:pt>
                <c:pt idx="204">
                  <c:v>24503</c:v>
                </c:pt>
                <c:pt idx="205">
                  <c:v>24531</c:v>
                </c:pt>
                <c:pt idx="206">
                  <c:v>24562</c:v>
                </c:pt>
                <c:pt idx="207">
                  <c:v>24592</c:v>
                </c:pt>
                <c:pt idx="208">
                  <c:v>24623</c:v>
                </c:pt>
                <c:pt idx="209">
                  <c:v>24653</c:v>
                </c:pt>
                <c:pt idx="210">
                  <c:v>24684</c:v>
                </c:pt>
                <c:pt idx="211">
                  <c:v>24715</c:v>
                </c:pt>
                <c:pt idx="212">
                  <c:v>24745</c:v>
                </c:pt>
                <c:pt idx="213">
                  <c:v>24776</c:v>
                </c:pt>
                <c:pt idx="214">
                  <c:v>24806</c:v>
                </c:pt>
                <c:pt idx="215">
                  <c:v>24837</c:v>
                </c:pt>
                <c:pt idx="216">
                  <c:v>24868</c:v>
                </c:pt>
                <c:pt idx="217">
                  <c:v>24897</c:v>
                </c:pt>
                <c:pt idx="218">
                  <c:v>24928</c:v>
                </c:pt>
                <c:pt idx="219">
                  <c:v>24958</c:v>
                </c:pt>
                <c:pt idx="220">
                  <c:v>24989</c:v>
                </c:pt>
                <c:pt idx="221">
                  <c:v>25019</c:v>
                </c:pt>
                <c:pt idx="222">
                  <c:v>25050</c:v>
                </c:pt>
                <c:pt idx="223">
                  <c:v>25081</c:v>
                </c:pt>
                <c:pt idx="224">
                  <c:v>25111</c:v>
                </c:pt>
                <c:pt idx="225">
                  <c:v>25142</c:v>
                </c:pt>
                <c:pt idx="226">
                  <c:v>25172</c:v>
                </c:pt>
                <c:pt idx="227">
                  <c:v>25203</c:v>
                </c:pt>
                <c:pt idx="228">
                  <c:v>25234</c:v>
                </c:pt>
                <c:pt idx="229">
                  <c:v>25262</c:v>
                </c:pt>
                <c:pt idx="230">
                  <c:v>25293</c:v>
                </c:pt>
                <c:pt idx="231">
                  <c:v>25323</c:v>
                </c:pt>
                <c:pt idx="232">
                  <c:v>25354</c:v>
                </c:pt>
                <c:pt idx="233">
                  <c:v>25384</c:v>
                </c:pt>
                <c:pt idx="234">
                  <c:v>25415</c:v>
                </c:pt>
                <c:pt idx="235">
                  <c:v>25446</c:v>
                </c:pt>
                <c:pt idx="236">
                  <c:v>25476</c:v>
                </c:pt>
                <c:pt idx="237">
                  <c:v>25507</c:v>
                </c:pt>
                <c:pt idx="238">
                  <c:v>25537</c:v>
                </c:pt>
                <c:pt idx="239">
                  <c:v>25568</c:v>
                </c:pt>
                <c:pt idx="240">
                  <c:v>25599</c:v>
                </c:pt>
                <c:pt idx="241">
                  <c:v>25627</c:v>
                </c:pt>
                <c:pt idx="242">
                  <c:v>25658</c:v>
                </c:pt>
                <c:pt idx="243">
                  <c:v>25688</c:v>
                </c:pt>
                <c:pt idx="244">
                  <c:v>25719</c:v>
                </c:pt>
                <c:pt idx="245">
                  <c:v>25749</c:v>
                </c:pt>
                <c:pt idx="246">
                  <c:v>25780</c:v>
                </c:pt>
                <c:pt idx="247">
                  <c:v>25811</c:v>
                </c:pt>
                <c:pt idx="248">
                  <c:v>25841</c:v>
                </c:pt>
                <c:pt idx="249">
                  <c:v>25872</c:v>
                </c:pt>
                <c:pt idx="250">
                  <c:v>25902</c:v>
                </c:pt>
                <c:pt idx="251">
                  <c:v>25933</c:v>
                </c:pt>
                <c:pt idx="252">
                  <c:v>25964</c:v>
                </c:pt>
                <c:pt idx="253">
                  <c:v>25992</c:v>
                </c:pt>
                <c:pt idx="254">
                  <c:v>26023</c:v>
                </c:pt>
                <c:pt idx="255">
                  <c:v>26053</c:v>
                </c:pt>
                <c:pt idx="256">
                  <c:v>26084</c:v>
                </c:pt>
                <c:pt idx="257">
                  <c:v>26114</c:v>
                </c:pt>
                <c:pt idx="258">
                  <c:v>26145</c:v>
                </c:pt>
                <c:pt idx="259">
                  <c:v>26176</c:v>
                </c:pt>
                <c:pt idx="260">
                  <c:v>26206</c:v>
                </c:pt>
                <c:pt idx="261">
                  <c:v>26237</c:v>
                </c:pt>
                <c:pt idx="262">
                  <c:v>26267</c:v>
                </c:pt>
                <c:pt idx="263">
                  <c:v>26298</c:v>
                </c:pt>
                <c:pt idx="264">
                  <c:v>26329</c:v>
                </c:pt>
                <c:pt idx="265">
                  <c:v>26358</c:v>
                </c:pt>
                <c:pt idx="266">
                  <c:v>26389</c:v>
                </c:pt>
                <c:pt idx="267">
                  <c:v>26419</c:v>
                </c:pt>
                <c:pt idx="268">
                  <c:v>26450</c:v>
                </c:pt>
                <c:pt idx="269">
                  <c:v>26480</c:v>
                </c:pt>
                <c:pt idx="270">
                  <c:v>26511</c:v>
                </c:pt>
                <c:pt idx="271">
                  <c:v>26542</c:v>
                </c:pt>
                <c:pt idx="272">
                  <c:v>26572</c:v>
                </c:pt>
                <c:pt idx="273">
                  <c:v>26603</c:v>
                </c:pt>
                <c:pt idx="274">
                  <c:v>26633</c:v>
                </c:pt>
                <c:pt idx="275">
                  <c:v>26664</c:v>
                </c:pt>
                <c:pt idx="276">
                  <c:v>26695</c:v>
                </c:pt>
                <c:pt idx="277">
                  <c:v>26723</c:v>
                </c:pt>
                <c:pt idx="278">
                  <c:v>26754</c:v>
                </c:pt>
                <c:pt idx="279">
                  <c:v>26784</c:v>
                </c:pt>
                <c:pt idx="280">
                  <c:v>26815</c:v>
                </c:pt>
                <c:pt idx="281">
                  <c:v>26845</c:v>
                </c:pt>
                <c:pt idx="282">
                  <c:v>26876</c:v>
                </c:pt>
                <c:pt idx="283">
                  <c:v>26907</c:v>
                </c:pt>
                <c:pt idx="284">
                  <c:v>26937</c:v>
                </c:pt>
                <c:pt idx="285">
                  <c:v>26968</c:v>
                </c:pt>
                <c:pt idx="286">
                  <c:v>26998</c:v>
                </c:pt>
                <c:pt idx="287">
                  <c:v>27029</c:v>
                </c:pt>
                <c:pt idx="288">
                  <c:v>27060</c:v>
                </c:pt>
                <c:pt idx="289">
                  <c:v>27088</c:v>
                </c:pt>
                <c:pt idx="290">
                  <c:v>27119</c:v>
                </c:pt>
                <c:pt idx="291">
                  <c:v>27149</c:v>
                </c:pt>
                <c:pt idx="292">
                  <c:v>27180</c:v>
                </c:pt>
                <c:pt idx="293">
                  <c:v>27210</c:v>
                </c:pt>
                <c:pt idx="294">
                  <c:v>27241</c:v>
                </c:pt>
                <c:pt idx="295">
                  <c:v>27272</c:v>
                </c:pt>
                <c:pt idx="296">
                  <c:v>27302</c:v>
                </c:pt>
                <c:pt idx="297">
                  <c:v>27333</c:v>
                </c:pt>
                <c:pt idx="298">
                  <c:v>27363</c:v>
                </c:pt>
                <c:pt idx="299">
                  <c:v>27394</c:v>
                </c:pt>
                <c:pt idx="300">
                  <c:v>27425</c:v>
                </c:pt>
                <c:pt idx="301">
                  <c:v>27453</c:v>
                </c:pt>
                <c:pt idx="302">
                  <c:v>27484</c:v>
                </c:pt>
                <c:pt idx="303">
                  <c:v>27514</c:v>
                </c:pt>
                <c:pt idx="304">
                  <c:v>27545</c:v>
                </c:pt>
                <c:pt idx="305">
                  <c:v>27575</c:v>
                </c:pt>
                <c:pt idx="306">
                  <c:v>27606</c:v>
                </c:pt>
                <c:pt idx="307">
                  <c:v>27637</c:v>
                </c:pt>
                <c:pt idx="308">
                  <c:v>27667</c:v>
                </c:pt>
                <c:pt idx="309">
                  <c:v>27698</c:v>
                </c:pt>
                <c:pt idx="310">
                  <c:v>27728</c:v>
                </c:pt>
                <c:pt idx="311">
                  <c:v>27759</c:v>
                </c:pt>
                <c:pt idx="312">
                  <c:v>27790</c:v>
                </c:pt>
                <c:pt idx="313">
                  <c:v>27819</c:v>
                </c:pt>
                <c:pt idx="314">
                  <c:v>27850</c:v>
                </c:pt>
                <c:pt idx="315">
                  <c:v>27880</c:v>
                </c:pt>
                <c:pt idx="316">
                  <c:v>27911</c:v>
                </c:pt>
                <c:pt idx="317">
                  <c:v>27941</c:v>
                </c:pt>
                <c:pt idx="318">
                  <c:v>27972</c:v>
                </c:pt>
                <c:pt idx="319">
                  <c:v>28003</c:v>
                </c:pt>
                <c:pt idx="320">
                  <c:v>28033</c:v>
                </c:pt>
                <c:pt idx="321">
                  <c:v>28064</c:v>
                </c:pt>
                <c:pt idx="322">
                  <c:v>28094</c:v>
                </c:pt>
                <c:pt idx="323">
                  <c:v>28125</c:v>
                </c:pt>
                <c:pt idx="324">
                  <c:v>28156</c:v>
                </c:pt>
                <c:pt idx="325">
                  <c:v>28184</c:v>
                </c:pt>
                <c:pt idx="326">
                  <c:v>28215</c:v>
                </c:pt>
                <c:pt idx="327">
                  <c:v>28245</c:v>
                </c:pt>
                <c:pt idx="328">
                  <c:v>28276</c:v>
                </c:pt>
                <c:pt idx="329">
                  <c:v>28306</c:v>
                </c:pt>
                <c:pt idx="330">
                  <c:v>28337</c:v>
                </c:pt>
                <c:pt idx="331">
                  <c:v>28368</c:v>
                </c:pt>
                <c:pt idx="332">
                  <c:v>28398</c:v>
                </c:pt>
                <c:pt idx="333">
                  <c:v>28429</c:v>
                </c:pt>
                <c:pt idx="334">
                  <c:v>28459</c:v>
                </c:pt>
                <c:pt idx="335">
                  <c:v>28490</c:v>
                </c:pt>
                <c:pt idx="336">
                  <c:v>28521</c:v>
                </c:pt>
                <c:pt idx="337">
                  <c:v>28549</c:v>
                </c:pt>
                <c:pt idx="338">
                  <c:v>28580</c:v>
                </c:pt>
                <c:pt idx="339">
                  <c:v>28610</c:v>
                </c:pt>
                <c:pt idx="340">
                  <c:v>28641</c:v>
                </c:pt>
                <c:pt idx="341">
                  <c:v>28671</c:v>
                </c:pt>
                <c:pt idx="342">
                  <c:v>28702</c:v>
                </c:pt>
                <c:pt idx="343">
                  <c:v>28733</c:v>
                </c:pt>
                <c:pt idx="344">
                  <c:v>28763</c:v>
                </c:pt>
                <c:pt idx="345">
                  <c:v>28794</c:v>
                </c:pt>
                <c:pt idx="346">
                  <c:v>28824</c:v>
                </c:pt>
                <c:pt idx="347">
                  <c:v>28855</c:v>
                </c:pt>
                <c:pt idx="348">
                  <c:v>28886</c:v>
                </c:pt>
                <c:pt idx="349">
                  <c:v>28914</c:v>
                </c:pt>
                <c:pt idx="350">
                  <c:v>28945</c:v>
                </c:pt>
                <c:pt idx="351">
                  <c:v>28975</c:v>
                </c:pt>
                <c:pt idx="352">
                  <c:v>29006</c:v>
                </c:pt>
                <c:pt idx="353">
                  <c:v>29036</c:v>
                </c:pt>
                <c:pt idx="354">
                  <c:v>29067</c:v>
                </c:pt>
                <c:pt idx="355">
                  <c:v>29098</c:v>
                </c:pt>
                <c:pt idx="356">
                  <c:v>29128</c:v>
                </c:pt>
                <c:pt idx="357">
                  <c:v>29159</c:v>
                </c:pt>
                <c:pt idx="358">
                  <c:v>29189</c:v>
                </c:pt>
                <c:pt idx="359">
                  <c:v>29220</c:v>
                </c:pt>
                <c:pt idx="360">
                  <c:v>29251</c:v>
                </c:pt>
                <c:pt idx="361">
                  <c:v>29280</c:v>
                </c:pt>
                <c:pt idx="362">
                  <c:v>29311</c:v>
                </c:pt>
                <c:pt idx="363">
                  <c:v>29341</c:v>
                </c:pt>
                <c:pt idx="364">
                  <c:v>29372</c:v>
                </c:pt>
                <c:pt idx="365">
                  <c:v>29402</c:v>
                </c:pt>
                <c:pt idx="366">
                  <c:v>29433</c:v>
                </c:pt>
                <c:pt idx="367">
                  <c:v>29464</c:v>
                </c:pt>
                <c:pt idx="368">
                  <c:v>29494</c:v>
                </c:pt>
                <c:pt idx="369">
                  <c:v>29525</c:v>
                </c:pt>
                <c:pt idx="370">
                  <c:v>29555</c:v>
                </c:pt>
                <c:pt idx="371">
                  <c:v>29586</c:v>
                </c:pt>
                <c:pt idx="372">
                  <c:v>29617</c:v>
                </c:pt>
                <c:pt idx="373">
                  <c:v>29645</c:v>
                </c:pt>
                <c:pt idx="374">
                  <c:v>29676</c:v>
                </c:pt>
                <c:pt idx="375">
                  <c:v>29706</c:v>
                </c:pt>
                <c:pt idx="376">
                  <c:v>29737</c:v>
                </c:pt>
                <c:pt idx="377">
                  <c:v>29767</c:v>
                </c:pt>
                <c:pt idx="378">
                  <c:v>29798</c:v>
                </c:pt>
                <c:pt idx="379">
                  <c:v>29829</c:v>
                </c:pt>
                <c:pt idx="380">
                  <c:v>29859</c:v>
                </c:pt>
                <c:pt idx="381">
                  <c:v>29890</c:v>
                </c:pt>
                <c:pt idx="382">
                  <c:v>29920</c:v>
                </c:pt>
                <c:pt idx="383">
                  <c:v>29951</c:v>
                </c:pt>
                <c:pt idx="384">
                  <c:v>29982</c:v>
                </c:pt>
                <c:pt idx="385">
                  <c:v>30010</c:v>
                </c:pt>
                <c:pt idx="386">
                  <c:v>30041</c:v>
                </c:pt>
                <c:pt idx="387">
                  <c:v>30071</c:v>
                </c:pt>
                <c:pt idx="388">
                  <c:v>30102</c:v>
                </c:pt>
                <c:pt idx="389">
                  <c:v>30132</c:v>
                </c:pt>
                <c:pt idx="390">
                  <c:v>30163</c:v>
                </c:pt>
                <c:pt idx="391">
                  <c:v>30194</c:v>
                </c:pt>
                <c:pt idx="392">
                  <c:v>30224</c:v>
                </c:pt>
                <c:pt idx="393">
                  <c:v>30255</c:v>
                </c:pt>
                <c:pt idx="394">
                  <c:v>30285</c:v>
                </c:pt>
                <c:pt idx="395">
                  <c:v>30316</c:v>
                </c:pt>
                <c:pt idx="396">
                  <c:v>30347</c:v>
                </c:pt>
                <c:pt idx="397">
                  <c:v>30375</c:v>
                </c:pt>
                <c:pt idx="398">
                  <c:v>30406</c:v>
                </c:pt>
                <c:pt idx="399">
                  <c:v>30436</c:v>
                </c:pt>
                <c:pt idx="400">
                  <c:v>30467</c:v>
                </c:pt>
                <c:pt idx="401">
                  <c:v>30497</c:v>
                </c:pt>
                <c:pt idx="402">
                  <c:v>30528</c:v>
                </c:pt>
                <c:pt idx="403">
                  <c:v>30559</c:v>
                </c:pt>
                <c:pt idx="404">
                  <c:v>30589</c:v>
                </c:pt>
                <c:pt idx="405">
                  <c:v>30620</c:v>
                </c:pt>
                <c:pt idx="406">
                  <c:v>30650</c:v>
                </c:pt>
                <c:pt idx="407">
                  <c:v>30681</c:v>
                </c:pt>
                <c:pt idx="408">
                  <c:v>30712</c:v>
                </c:pt>
                <c:pt idx="409">
                  <c:v>30741</c:v>
                </c:pt>
                <c:pt idx="410">
                  <c:v>30772</c:v>
                </c:pt>
                <c:pt idx="411">
                  <c:v>30802</c:v>
                </c:pt>
                <c:pt idx="412">
                  <c:v>30833</c:v>
                </c:pt>
                <c:pt idx="413">
                  <c:v>30863</c:v>
                </c:pt>
                <c:pt idx="414">
                  <c:v>30894</c:v>
                </c:pt>
                <c:pt idx="415">
                  <c:v>30925</c:v>
                </c:pt>
                <c:pt idx="416">
                  <c:v>30955</c:v>
                </c:pt>
                <c:pt idx="417">
                  <c:v>30986</c:v>
                </c:pt>
                <c:pt idx="418">
                  <c:v>31016</c:v>
                </c:pt>
                <c:pt idx="419">
                  <c:v>31047</c:v>
                </c:pt>
                <c:pt idx="420">
                  <c:v>31078</c:v>
                </c:pt>
                <c:pt idx="421">
                  <c:v>31106</c:v>
                </c:pt>
                <c:pt idx="422">
                  <c:v>31137</c:v>
                </c:pt>
                <c:pt idx="423">
                  <c:v>31167</c:v>
                </c:pt>
                <c:pt idx="424">
                  <c:v>31198</c:v>
                </c:pt>
                <c:pt idx="425">
                  <c:v>31228</c:v>
                </c:pt>
                <c:pt idx="426">
                  <c:v>31259</c:v>
                </c:pt>
                <c:pt idx="427">
                  <c:v>31290</c:v>
                </c:pt>
                <c:pt idx="428">
                  <c:v>31320</c:v>
                </c:pt>
                <c:pt idx="429">
                  <c:v>31351</c:v>
                </c:pt>
                <c:pt idx="430">
                  <c:v>31381</c:v>
                </c:pt>
                <c:pt idx="431">
                  <c:v>31412</c:v>
                </c:pt>
                <c:pt idx="432">
                  <c:v>31443</c:v>
                </c:pt>
                <c:pt idx="433">
                  <c:v>31471</c:v>
                </c:pt>
                <c:pt idx="434">
                  <c:v>31502</c:v>
                </c:pt>
                <c:pt idx="435">
                  <c:v>31532</c:v>
                </c:pt>
                <c:pt idx="436">
                  <c:v>31563</c:v>
                </c:pt>
                <c:pt idx="437">
                  <c:v>31593</c:v>
                </c:pt>
                <c:pt idx="438">
                  <c:v>31624</c:v>
                </c:pt>
                <c:pt idx="439">
                  <c:v>31655</c:v>
                </c:pt>
                <c:pt idx="440">
                  <c:v>31685</c:v>
                </c:pt>
                <c:pt idx="441">
                  <c:v>31716</c:v>
                </c:pt>
                <c:pt idx="442">
                  <c:v>31746</c:v>
                </c:pt>
                <c:pt idx="443">
                  <c:v>31777</c:v>
                </c:pt>
                <c:pt idx="444">
                  <c:v>31808</c:v>
                </c:pt>
                <c:pt idx="445">
                  <c:v>31836</c:v>
                </c:pt>
                <c:pt idx="446">
                  <c:v>31867</c:v>
                </c:pt>
                <c:pt idx="447">
                  <c:v>31897</c:v>
                </c:pt>
                <c:pt idx="448">
                  <c:v>31928</c:v>
                </c:pt>
                <c:pt idx="449">
                  <c:v>31958</c:v>
                </c:pt>
                <c:pt idx="450">
                  <c:v>31989</c:v>
                </c:pt>
                <c:pt idx="451">
                  <c:v>32020</c:v>
                </c:pt>
                <c:pt idx="452">
                  <c:v>32050</c:v>
                </c:pt>
                <c:pt idx="453">
                  <c:v>32081</c:v>
                </c:pt>
                <c:pt idx="454">
                  <c:v>32111</c:v>
                </c:pt>
                <c:pt idx="455">
                  <c:v>32142</c:v>
                </c:pt>
                <c:pt idx="456">
                  <c:v>32173</c:v>
                </c:pt>
                <c:pt idx="457">
                  <c:v>32202</c:v>
                </c:pt>
                <c:pt idx="458">
                  <c:v>32233</c:v>
                </c:pt>
                <c:pt idx="459">
                  <c:v>32263</c:v>
                </c:pt>
                <c:pt idx="460">
                  <c:v>32294</c:v>
                </c:pt>
                <c:pt idx="461">
                  <c:v>32324</c:v>
                </c:pt>
                <c:pt idx="462">
                  <c:v>32355</c:v>
                </c:pt>
                <c:pt idx="463">
                  <c:v>32386</c:v>
                </c:pt>
                <c:pt idx="464">
                  <c:v>32416</c:v>
                </c:pt>
                <c:pt idx="465">
                  <c:v>32447</c:v>
                </c:pt>
                <c:pt idx="466">
                  <c:v>32477</c:v>
                </c:pt>
                <c:pt idx="467">
                  <c:v>32508</c:v>
                </c:pt>
                <c:pt idx="468">
                  <c:v>32539</c:v>
                </c:pt>
                <c:pt idx="469">
                  <c:v>32567</c:v>
                </c:pt>
                <c:pt idx="470">
                  <c:v>32598</c:v>
                </c:pt>
                <c:pt idx="471">
                  <c:v>32628</c:v>
                </c:pt>
                <c:pt idx="472">
                  <c:v>32659</c:v>
                </c:pt>
                <c:pt idx="473">
                  <c:v>32689</c:v>
                </c:pt>
                <c:pt idx="474">
                  <c:v>32720</c:v>
                </c:pt>
                <c:pt idx="475">
                  <c:v>32751</c:v>
                </c:pt>
                <c:pt idx="476">
                  <c:v>32781</c:v>
                </c:pt>
                <c:pt idx="477">
                  <c:v>32812</c:v>
                </c:pt>
                <c:pt idx="478">
                  <c:v>32842</c:v>
                </c:pt>
                <c:pt idx="479">
                  <c:v>32873</c:v>
                </c:pt>
                <c:pt idx="480">
                  <c:v>32904</c:v>
                </c:pt>
                <c:pt idx="481">
                  <c:v>32932</c:v>
                </c:pt>
                <c:pt idx="482">
                  <c:v>32963</c:v>
                </c:pt>
                <c:pt idx="483">
                  <c:v>32993</c:v>
                </c:pt>
                <c:pt idx="484">
                  <c:v>33024</c:v>
                </c:pt>
                <c:pt idx="485">
                  <c:v>33054</c:v>
                </c:pt>
                <c:pt idx="486">
                  <c:v>33085</c:v>
                </c:pt>
                <c:pt idx="487">
                  <c:v>33116</c:v>
                </c:pt>
                <c:pt idx="488">
                  <c:v>33146</c:v>
                </c:pt>
                <c:pt idx="489">
                  <c:v>33177</c:v>
                </c:pt>
                <c:pt idx="490">
                  <c:v>33207</c:v>
                </c:pt>
                <c:pt idx="491">
                  <c:v>33238</c:v>
                </c:pt>
                <c:pt idx="492">
                  <c:v>33269</c:v>
                </c:pt>
                <c:pt idx="493">
                  <c:v>33297</c:v>
                </c:pt>
                <c:pt idx="494">
                  <c:v>33328</c:v>
                </c:pt>
                <c:pt idx="495">
                  <c:v>33358</c:v>
                </c:pt>
                <c:pt idx="496">
                  <c:v>33389</c:v>
                </c:pt>
                <c:pt idx="497">
                  <c:v>33419</c:v>
                </c:pt>
                <c:pt idx="498">
                  <c:v>33450</c:v>
                </c:pt>
                <c:pt idx="499">
                  <c:v>33481</c:v>
                </c:pt>
                <c:pt idx="500">
                  <c:v>33511</c:v>
                </c:pt>
                <c:pt idx="501">
                  <c:v>33542</c:v>
                </c:pt>
                <c:pt idx="502">
                  <c:v>33572</c:v>
                </c:pt>
                <c:pt idx="503">
                  <c:v>33603</c:v>
                </c:pt>
                <c:pt idx="504">
                  <c:v>33634</c:v>
                </c:pt>
                <c:pt idx="505">
                  <c:v>33663</c:v>
                </c:pt>
                <c:pt idx="506">
                  <c:v>33694</c:v>
                </c:pt>
                <c:pt idx="507">
                  <c:v>33724</c:v>
                </c:pt>
                <c:pt idx="508">
                  <c:v>33755</c:v>
                </c:pt>
                <c:pt idx="509">
                  <c:v>33785</c:v>
                </c:pt>
                <c:pt idx="510">
                  <c:v>33816</c:v>
                </c:pt>
                <c:pt idx="511">
                  <c:v>33847</c:v>
                </c:pt>
                <c:pt idx="512">
                  <c:v>33877</c:v>
                </c:pt>
                <c:pt idx="513">
                  <c:v>33908</c:v>
                </c:pt>
                <c:pt idx="514">
                  <c:v>33938</c:v>
                </c:pt>
                <c:pt idx="515">
                  <c:v>33969</c:v>
                </c:pt>
                <c:pt idx="516">
                  <c:v>34000</c:v>
                </c:pt>
                <c:pt idx="517">
                  <c:v>34028</c:v>
                </c:pt>
                <c:pt idx="518">
                  <c:v>34059</c:v>
                </c:pt>
                <c:pt idx="519">
                  <c:v>34089</c:v>
                </c:pt>
                <c:pt idx="520">
                  <c:v>34120</c:v>
                </c:pt>
                <c:pt idx="521">
                  <c:v>34150</c:v>
                </c:pt>
                <c:pt idx="522">
                  <c:v>34181</c:v>
                </c:pt>
                <c:pt idx="523">
                  <c:v>34212</c:v>
                </c:pt>
                <c:pt idx="524">
                  <c:v>34242</c:v>
                </c:pt>
                <c:pt idx="525">
                  <c:v>34273</c:v>
                </c:pt>
                <c:pt idx="526">
                  <c:v>34303</c:v>
                </c:pt>
                <c:pt idx="527">
                  <c:v>34334</c:v>
                </c:pt>
                <c:pt idx="528">
                  <c:v>34365</c:v>
                </c:pt>
                <c:pt idx="529">
                  <c:v>34393</c:v>
                </c:pt>
                <c:pt idx="530">
                  <c:v>34424</c:v>
                </c:pt>
                <c:pt idx="531">
                  <c:v>34454</c:v>
                </c:pt>
                <c:pt idx="532">
                  <c:v>34485</c:v>
                </c:pt>
                <c:pt idx="533">
                  <c:v>34515</c:v>
                </c:pt>
                <c:pt idx="534">
                  <c:v>34546</c:v>
                </c:pt>
                <c:pt idx="535">
                  <c:v>34577</c:v>
                </c:pt>
                <c:pt idx="536">
                  <c:v>34607</c:v>
                </c:pt>
                <c:pt idx="537">
                  <c:v>34638</c:v>
                </c:pt>
                <c:pt idx="538">
                  <c:v>34668</c:v>
                </c:pt>
                <c:pt idx="539">
                  <c:v>34699</c:v>
                </c:pt>
                <c:pt idx="540">
                  <c:v>34730</c:v>
                </c:pt>
                <c:pt idx="541">
                  <c:v>34758</c:v>
                </c:pt>
                <c:pt idx="542">
                  <c:v>34789</c:v>
                </c:pt>
                <c:pt idx="543">
                  <c:v>34819</c:v>
                </c:pt>
                <c:pt idx="544">
                  <c:v>34850</c:v>
                </c:pt>
                <c:pt idx="545">
                  <c:v>34880</c:v>
                </c:pt>
                <c:pt idx="546">
                  <c:v>34911</c:v>
                </c:pt>
                <c:pt idx="547">
                  <c:v>34942</c:v>
                </c:pt>
                <c:pt idx="548">
                  <c:v>34972</c:v>
                </c:pt>
                <c:pt idx="549">
                  <c:v>35003</c:v>
                </c:pt>
                <c:pt idx="550">
                  <c:v>35033</c:v>
                </c:pt>
                <c:pt idx="551">
                  <c:v>35064</c:v>
                </c:pt>
                <c:pt idx="552">
                  <c:v>35095</c:v>
                </c:pt>
                <c:pt idx="553">
                  <c:v>35124</c:v>
                </c:pt>
                <c:pt idx="554">
                  <c:v>35155</c:v>
                </c:pt>
                <c:pt idx="555">
                  <c:v>35185</c:v>
                </c:pt>
                <c:pt idx="556">
                  <c:v>35216</c:v>
                </c:pt>
                <c:pt idx="557">
                  <c:v>35246</c:v>
                </c:pt>
                <c:pt idx="558">
                  <c:v>35277</c:v>
                </c:pt>
                <c:pt idx="559">
                  <c:v>35308</c:v>
                </c:pt>
                <c:pt idx="560">
                  <c:v>35338</c:v>
                </c:pt>
                <c:pt idx="561">
                  <c:v>35369</c:v>
                </c:pt>
                <c:pt idx="562">
                  <c:v>35399</c:v>
                </c:pt>
                <c:pt idx="563">
                  <c:v>35430</c:v>
                </c:pt>
                <c:pt idx="564">
                  <c:v>35461</c:v>
                </c:pt>
                <c:pt idx="565">
                  <c:v>35489</c:v>
                </c:pt>
                <c:pt idx="566">
                  <c:v>35520</c:v>
                </c:pt>
                <c:pt idx="567">
                  <c:v>35550</c:v>
                </c:pt>
                <c:pt idx="568">
                  <c:v>35581</c:v>
                </c:pt>
                <c:pt idx="569">
                  <c:v>35611</c:v>
                </c:pt>
                <c:pt idx="570">
                  <c:v>35642</c:v>
                </c:pt>
                <c:pt idx="571">
                  <c:v>35673</c:v>
                </c:pt>
                <c:pt idx="572">
                  <c:v>35703</c:v>
                </c:pt>
                <c:pt idx="573">
                  <c:v>35734</c:v>
                </c:pt>
                <c:pt idx="574">
                  <c:v>35764</c:v>
                </c:pt>
                <c:pt idx="575">
                  <c:v>35795</c:v>
                </c:pt>
                <c:pt idx="576">
                  <c:v>35826</c:v>
                </c:pt>
                <c:pt idx="577">
                  <c:v>35854</c:v>
                </c:pt>
                <c:pt idx="578">
                  <c:v>35885</c:v>
                </c:pt>
                <c:pt idx="579">
                  <c:v>35915</c:v>
                </c:pt>
                <c:pt idx="580">
                  <c:v>35946</c:v>
                </c:pt>
                <c:pt idx="581">
                  <c:v>35976</c:v>
                </c:pt>
                <c:pt idx="582">
                  <c:v>36007</c:v>
                </c:pt>
                <c:pt idx="583">
                  <c:v>36038</c:v>
                </c:pt>
                <c:pt idx="584">
                  <c:v>36068</c:v>
                </c:pt>
                <c:pt idx="585">
                  <c:v>36099</c:v>
                </c:pt>
                <c:pt idx="586">
                  <c:v>36129</c:v>
                </c:pt>
                <c:pt idx="587">
                  <c:v>36160</c:v>
                </c:pt>
                <c:pt idx="588">
                  <c:v>36191</c:v>
                </c:pt>
                <c:pt idx="589">
                  <c:v>36219</c:v>
                </c:pt>
                <c:pt idx="590">
                  <c:v>36250</c:v>
                </c:pt>
                <c:pt idx="591">
                  <c:v>36280</c:v>
                </c:pt>
                <c:pt idx="592">
                  <c:v>36311</c:v>
                </c:pt>
                <c:pt idx="593">
                  <c:v>36341</c:v>
                </c:pt>
                <c:pt idx="594">
                  <c:v>36372</c:v>
                </c:pt>
                <c:pt idx="595">
                  <c:v>36403</c:v>
                </c:pt>
                <c:pt idx="596">
                  <c:v>36433</c:v>
                </c:pt>
                <c:pt idx="597">
                  <c:v>36464</c:v>
                </c:pt>
                <c:pt idx="598">
                  <c:v>36494</c:v>
                </c:pt>
                <c:pt idx="599">
                  <c:v>36525</c:v>
                </c:pt>
                <c:pt idx="600">
                  <c:v>36556</c:v>
                </c:pt>
                <c:pt idx="601">
                  <c:v>36585</c:v>
                </c:pt>
                <c:pt idx="602">
                  <c:v>36616</c:v>
                </c:pt>
                <c:pt idx="603">
                  <c:v>36646</c:v>
                </c:pt>
                <c:pt idx="604">
                  <c:v>36677</c:v>
                </c:pt>
                <c:pt idx="605">
                  <c:v>36707</c:v>
                </c:pt>
                <c:pt idx="606">
                  <c:v>36738</c:v>
                </c:pt>
                <c:pt idx="607">
                  <c:v>36769</c:v>
                </c:pt>
                <c:pt idx="608">
                  <c:v>36799</c:v>
                </c:pt>
                <c:pt idx="609">
                  <c:v>36830</c:v>
                </c:pt>
                <c:pt idx="610">
                  <c:v>36860</c:v>
                </c:pt>
                <c:pt idx="611">
                  <c:v>36891</c:v>
                </c:pt>
                <c:pt idx="612">
                  <c:v>36922</c:v>
                </c:pt>
                <c:pt idx="613">
                  <c:v>36950</c:v>
                </c:pt>
                <c:pt idx="614">
                  <c:v>36981</c:v>
                </c:pt>
                <c:pt idx="615">
                  <c:v>37011</c:v>
                </c:pt>
                <c:pt idx="616">
                  <c:v>37042</c:v>
                </c:pt>
                <c:pt idx="617">
                  <c:v>37072</c:v>
                </c:pt>
                <c:pt idx="618">
                  <c:v>37103</c:v>
                </c:pt>
                <c:pt idx="619">
                  <c:v>37134</c:v>
                </c:pt>
                <c:pt idx="620">
                  <c:v>37164</c:v>
                </c:pt>
                <c:pt idx="621">
                  <c:v>37195</c:v>
                </c:pt>
                <c:pt idx="622">
                  <c:v>37225</c:v>
                </c:pt>
                <c:pt idx="623">
                  <c:v>37256</c:v>
                </c:pt>
                <c:pt idx="624">
                  <c:v>37287</c:v>
                </c:pt>
                <c:pt idx="625">
                  <c:v>37315</c:v>
                </c:pt>
                <c:pt idx="626">
                  <c:v>37346</c:v>
                </c:pt>
                <c:pt idx="627">
                  <c:v>37376</c:v>
                </c:pt>
                <c:pt idx="628">
                  <c:v>37407</c:v>
                </c:pt>
                <c:pt idx="629">
                  <c:v>37437</c:v>
                </c:pt>
                <c:pt idx="630">
                  <c:v>37468</c:v>
                </c:pt>
                <c:pt idx="631">
                  <c:v>37499</c:v>
                </c:pt>
                <c:pt idx="632">
                  <c:v>37529</c:v>
                </c:pt>
                <c:pt idx="633">
                  <c:v>37560</c:v>
                </c:pt>
                <c:pt idx="634">
                  <c:v>37590</c:v>
                </c:pt>
                <c:pt idx="635">
                  <c:v>37621</c:v>
                </c:pt>
                <c:pt idx="636">
                  <c:v>37652</c:v>
                </c:pt>
                <c:pt idx="637">
                  <c:v>37680</c:v>
                </c:pt>
                <c:pt idx="638">
                  <c:v>37711</c:v>
                </c:pt>
                <c:pt idx="639">
                  <c:v>37741</c:v>
                </c:pt>
                <c:pt idx="640">
                  <c:v>37772</c:v>
                </c:pt>
                <c:pt idx="641">
                  <c:v>37802</c:v>
                </c:pt>
                <c:pt idx="642">
                  <c:v>37833</c:v>
                </c:pt>
                <c:pt idx="643">
                  <c:v>37864</c:v>
                </c:pt>
                <c:pt idx="644">
                  <c:v>37894</c:v>
                </c:pt>
                <c:pt idx="645">
                  <c:v>37925</c:v>
                </c:pt>
                <c:pt idx="646">
                  <c:v>37955</c:v>
                </c:pt>
                <c:pt idx="647">
                  <c:v>37986</c:v>
                </c:pt>
                <c:pt idx="648">
                  <c:v>38017</c:v>
                </c:pt>
                <c:pt idx="649">
                  <c:v>38046</c:v>
                </c:pt>
                <c:pt idx="650">
                  <c:v>38077</c:v>
                </c:pt>
                <c:pt idx="651">
                  <c:v>38107</c:v>
                </c:pt>
                <c:pt idx="652">
                  <c:v>38138</c:v>
                </c:pt>
                <c:pt idx="653">
                  <c:v>38168</c:v>
                </c:pt>
                <c:pt idx="654">
                  <c:v>38199</c:v>
                </c:pt>
                <c:pt idx="655">
                  <c:v>38230</c:v>
                </c:pt>
                <c:pt idx="656">
                  <c:v>38260</c:v>
                </c:pt>
                <c:pt idx="657">
                  <c:v>38291</c:v>
                </c:pt>
                <c:pt idx="658">
                  <c:v>38321</c:v>
                </c:pt>
                <c:pt idx="659">
                  <c:v>38352</c:v>
                </c:pt>
                <c:pt idx="660">
                  <c:v>38383</c:v>
                </c:pt>
                <c:pt idx="661">
                  <c:v>38411</c:v>
                </c:pt>
                <c:pt idx="662">
                  <c:v>38442</c:v>
                </c:pt>
                <c:pt idx="663">
                  <c:v>38472</c:v>
                </c:pt>
                <c:pt idx="664">
                  <c:v>38503</c:v>
                </c:pt>
                <c:pt idx="665">
                  <c:v>38533</c:v>
                </c:pt>
                <c:pt idx="666">
                  <c:v>38564</c:v>
                </c:pt>
                <c:pt idx="667">
                  <c:v>38595</c:v>
                </c:pt>
                <c:pt idx="668">
                  <c:v>38625</c:v>
                </c:pt>
                <c:pt idx="669">
                  <c:v>38656</c:v>
                </c:pt>
                <c:pt idx="670">
                  <c:v>38686</c:v>
                </c:pt>
                <c:pt idx="671">
                  <c:v>38717</c:v>
                </c:pt>
                <c:pt idx="672">
                  <c:v>38748</c:v>
                </c:pt>
                <c:pt idx="673">
                  <c:v>38776</c:v>
                </c:pt>
                <c:pt idx="674">
                  <c:v>38807</c:v>
                </c:pt>
                <c:pt idx="675">
                  <c:v>38837</c:v>
                </c:pt>
                <c:pt idx="676">
                  <c:v>38868</c:v>
                </c:pt>
                <c:pt idx="677">
                  <c:v>38898</c:v>
                </c:pt>
                <c:pt idx="678">
                  <c:v>38929</c:v>
                </c:pt>
                <c:pt idx="679">
                  <c:v>38960</c:v>
                </c:pt>
                <c:pt idx="680">
                  <c:v>38990</c:v>
                </c:pt>
                <c:pt idx="681">
                  <c:v>39021</c:v>
                </c:pt>
                <c:pt idx="682">
                  <c:v>39051</c:v>
                </c:pt>
                <c:pt idx="683">
                  <c:v>39082</c:v>
                </c:pt>
                <c:pt idx="684">
                  <c:v>39113</c:v>
                </c:pt>
                <c:pt idx="685">
                  <c:v>39141</c:v>
                </c:pt>
                <c:pt idx="686">
                  <c:v>39172</c:v>
                </c:pt>
                <c:pt idx="687">
                  <c:v>39202</c:v>
                </c:pt>
                <c:pt idx="688">
                  <c:v>39233</c:v>
                </c:pt>
                <c:pt idx="689">
                  <c:v>39263</c:v>
                </c:pt>
                <c:pt idx="690">
                  <c:v>39294</c:v>
                </c:pt>
                <c:pt idx="691">
                  <c:v>39325</c:v>
                </c:pt>
                <c:pt idx="692">
                  <c:v>39355</c:v>
                </c:pt>
                <c:pt idx="693">
                  <c:v>39386</c:v>
                </c:pt>
                <c:pt idx="694">
                  <c:v>39416</c:v>
                </c:pt>
                <c:pt idx="695">
                  <c:v>39447</c:v>
                </c:pt>
                <c:pt idx="696">
                  <c:v>39478</c:v>
                </c:pt>
                <c:pt idx="697">
                  <c:v>39507</c:v>
                </c:pt>
                <c:pt idx="698">
                  <c:v>39538</c:v>
                </c:pt>
                <c:pt idx="699">
                  <c:v>39568</c:v>
                </c:pt>
                <c:pt idx="700">
                  <c:v>39599</c:v>
                </c:pt>
                <c:pt idx="701">
                  <c:v>39629</c:v>
                </c:pt>
                <c:pt idx="702">
                  <c:v>39660</c:v>
                </c:pt>
                <c:pt idx="703">
                  <c:v>39691</c:v>
                </c:pt>
                <c:pt idx="704">
                  <c:v>39721</c:v>
                </c:pt>
                <c:pt idx="705">
                  <c:v>39752</c:v>
                </c:pt>
                <c:pt idx="706">
                  <c:v>39782</c:v>
                </c:pt>
                <c:pt idx="707">
                  <c:v>39813</c:v>
                </c:pt>
                <c:pt idx="708">
                  <c:v>39844</c:v>
                </c:pt>
                <c:pt idx="709">
                  <c:v>39872</c:v>
                </c:pt>
                <c:pt idx="710">
                  <c:v>39903</c:v>
                </c:pt>
                <c:pt idx="711">
                  <c:v>39933</c:v>
                </c:pt>
                <c:pt idx="712">
                  <c:v>39964</c:v>
                </c:pt>
                <c:pt idx="713">
                  <c:v>39994</c:v>
                </c:pt>
                <c:pt idx="714">
                  <c:v>40025</c:v>
                </c:pt>
                <c:pt idx="715">
                  <c:v>40056</c:v>
                </c:pt>
                <c:pt idx="716">
                  <c:v>40086</c:v>
                </c:pt>
                <c:pt idx="717">
                  <c:v>40117</c:v>
                </c:pt>
                <c:pt idx="718">
                  <c:v>40147</c:v>
                </c:pt>
                <c:pt idx="719">
                  <c:v>40178</c:v>
                </c:pt>
                <c:pt idx="720">
                  <c:v>40209</c:v>
                </c:pt>
                <c:pt idx="721">
                  <c:v>40237</c:v>
                </c:pt>
                <c:pt idx="722">
                  <c:v>40268</c:v>
                </c:pt>
                <c:pt idx="723">
                  <c:v>40298</c:v>
                </c:pt>
                <c:pt idx="724">
                  <c:v>40329</c:v>
                </c:pt>
                <c:pt idx="725">
                  <c:v>40359</c:v>
                </c:pt>
                <c:pt idx="726">
                  <c:v>40390</c:v>
                </c:pt>
                <c:pt idx="727">
                  <c:v>40421</c:v>
                </c:pt>
                <c:pt idx="728">
                  <c:v>40451</c:v>
                </c:pt>
                <c:pt idx="729">
                  <c:v>40482</c:v>
                </c:pt>
                <c:pt idx="730">
                  <c:v>40512</c:v>
                </c:pt>
                <c:pt idx="731">
                  <c:v>40543</c:v>
                </c:pt>
                <c:pt idx="732">
                  <c:v>40574</c:v>
                </c:pt>
                <c:pt idx="733">
                  <c:v>40602</c:v>
                </c:pt>
                <c:pt idx="734">
                  <c:v>40633</c:v>
                </c:pt>
                <c:pt idx="735">
                  <c:v>40663</c:v>
                </c:pt>
                <c:pt idx="736">
                  <c:v>40694</c:v>
                </c:pt>
                <c:pt idx="737">
                  <c:v>40724</c:v>
                </c:pt>
                <c:pt idx="738">
                  <c:v>40755</c:v>
                </c:pt>
                <c:pt idx="739">
                  <c:v>40786</c:v>
                </c:pt>
                <c:pt idx="740">
                  <c:v>40816</c:v>
                </c:pt>
                <c:pt idx="741">
                  <c:v>40847</c:v>
                </c:pt>
                <c:pt idx="742">
                  <c:v>40877</c:v>
                </c:pt>
                <c:pt idx="743">
                  <c:v>40908</c:v>
                </c:pt>
                <c:pt idx="744">
                  <c:v>40939</c:v>
                </c:pt>
                <c:pt idx="745">
                  <c:v>40968</c:v>
                </c:pt>
                <c:pt idx="746">
                  <c:v>40999</c:v>
                </c:pt>
                <c:pt idx="747">
                  <c:v>41029</c:v>
                </c:pt>
                <c:pt idx="748">
                  <c:v>41060</c:v>
                </c:pt>
                <c:pt idx="749">
                  <c:v>41090</c:v>
                </c:pt>
                <c:pt idx="750">
                  <c:v>41121</c:v>
                </c:pt>
                <c:pt idx="751">
                  <c:v>41152</c:v>
                </c:pt>
                <c:pt idx="752">
                  <c:v>41182</c:v>
                </c:pt>
                <c:pt idx="753">
                  <c:v>41213</c:v>
                </c:pt>
                <c:pt idx="754">
                  <c:v>41243</c:v>
                </c:pt>
                <c:pt idx="755">
                  <c:v>41274</c:v>
                </c:pt>
                <c:pt idx="756">
                  <c:v>41305</c:v>
                </c:pt>
                <c:pt idx="757">
                  <c:v>41333</c:v>
                </c:pt>
                <c:pt idx="758">
                  <c:v>41364</c:v>
                </c:pt>
                <c:pt idx="759">
                  <c:v>41394</c:v>
                </c:pt>
                <c:pt idx="760">
                  <c:v>41425</c:v>
                </c:pt>
                <c:pt idx="761">
                  <c:v>41455</c:v>
                </c:pt>
                <c:pt idx="762">
                  <c:v>41486</c:v>
                </c:pt>
                <c:pt idx="763">
                  <c:v>41517</c:v>
                </c:pt>
                <c:pt idx="764">
                  <c:v>41547</c:v>
                </c:pt>
                <c:pt idx="765">
                  <c:v>41578</c:v>
                </c:pt>
                <c:pt idx="766">
                  <c:v>41608</c:v>
                </c:pt>
                <c:pt idx="767">
                  <c:v>41639</c:v>
                </c:pt>
                <c:pt idx="768">
                  <c:v>41670</c:v>
                </c:pt>
                <c:pt idx="769">
                  <c:v>41698</c:v>
                </c:pt>
                <c:pt idx="770">
                  <c:v>41729</c:v>
                </c:pt>
                <c:pt idx="771">
                  <c:v>41759</c:v>
                </c:pt>
                <c:pt idx="772">
                  <c:v>41790</c:v>
                </c:pt>
                <c:pt idx="773">
                  <c:v>41820</c:v>
                </c:pt>
                <c:pt idx="774">
                  <c:v>41851</c:v>
                </c:pt>
                <c:pt idx="775">
                  <c:v>41882</c:v>
                </c:pt>
                <c:pt idx="776">
                  <c:v>41912</c:v>
                </c:pt>
                <c:pt idx="777">
                  <c:v>41943</c:v>
                </c:pt>
                <c:pt idx="778">
                  <c:v>41973</c:v>
                </c:pt>
                <c:pt idx="779">
                  <c:v>42004</c:v>
                </c:pt>
                <c:pt idx="780">
                  <c:v>42035</c:v>
                </c:pt>
                <c:pt idx="781">
                  <c:v>42063</c:v>
                </c:pt>
                <c:pt idx="782">
                  <c:v>42094</c:v>
                </c:pt>
                <c:pt idx="783">
                  <c:v>42124</c:v>
                </c:pt>
                <c:pt idx="784">
                  <c:v>42155</c:v>
                </c:pt>
                <c:pt idx="785">
                  <c:v>42185</c:v>
                </c:pt>
                <c:pt idx="786">
                  <c:v>42216</c:v>
                </c:pt>
                <c:pt idx="787">
                  <c:v>42247</c:v>
                </c:pt>
                <c:pt idx="788">
                  <c:v>42277</c:v>
                </c:pt>
                <c:pt idx="789">
                  <c:v>42308</c:v>
                </c:pt>
                <c:pt idx="790">
                  <c:v>42338</c:v>
                </c:pt>
                <c:pt idx="791">
                  <c:v>42369</c:v>
                </c:pt>
                <c:pt idx="792">
                  <c:v>42400</c:v>
                </c:pt>
                <c:pt idx="793">
                  <c:v>42429</c:v>
                </c:pt>
                <c:pt idx="794">
                  <c:v>42460</c:v>
                </c:pt>
                <c:pt idx="795">
                  <c:v>42490</c:v>
                </c:pt>
                <c:pt idx="796">
                  <c:v>42521</c:v>
                </c:pt>
                <c:pt idx="797">
                  <c:v>42551</c:v>
                </c:pt>
                <c:pt idx="798">
                  <c:v>42582</c:v>
                </c:pt>
                <c:pt idx="799">
                  <c:v>42613</c:v>
                </c:pt>
                <c:pt idx="800">
                  <c:v>42643</c:v>
                </c:pt>
                <c:pt idx="801">
                  <c:v>42674</c:v>
                </c:pt>
                <c:pt idx="802">
                  <c:v>42704</c:v>
                </c:pt>
                <c:pt idx="803">
                  <c:v>42735</c:v>
                </c:pt>
                <c:pt idx="804">
                  <c:v>42766</c:v>
                </c:pt>
                <c:pt idx="805">
                  <c:v>42794</c:v>
                </c:pt>
                <c:pt idx="806">
                  <c:v>42825</c:v>
                </c:pt>
                <c:pt idx="807">
                  <c:v>42855</c:v>
                </c:pt>
                <c:pt idx="808">
                  <c:v>42886</c:v>
                </c:pt>
                <c:pt idx="809">
                  <c:v>42916</c:v>
                </c:pt>
                <c:pt idx="810">
                  <c:v>42947</c:v>
                </c:pt>
                <c:pt idx="811">
                  <c:v>42978</c:v>
                </c:pt>
                <c:pt idx="812">
                  <c:v>43008</c:v>
                </c:pt>
                <c:pt idx="813">
                  <c:v>43039</c:v>
                </c:pt>
                <c:pt idx="814">
                  <c:v>43069</c:v>
                </c:pt>
                <c:pt idx="815">
                  <c:v>43100</c:v>
                </c:pt>
                <c:pt idx="816">
                  <c:v>43131</c:v>
                </c:pt>
                <c:pt idx="817">
                  <c:v>43159</c:v>
                </c:pt>
                <c:pt idx="818">
                  <c:v>43190</c:v>
                </c:pt>
                <c:pt idx="819">
                  <c:v>43220</c:v>
                </c:pt>
                <c:pt idx="820">
                  <c:v>43251</c:v>
                </c:pt>
                <c:pt idx="821">
                  <c:v>43281</c:v>
                </c:pt>
                <c:pt idx="822">
                  <c:v>43312</c:v>
                </c:pt>
                <c:pt idx="823">
                  <c:v>43343</c:v>
                </c:pt>
                <c:pt idx="824">
                  <c:v>43373</c:v>
                </c:pt>
                <c:pt idx="825">
                  <c:v>43404</c:v>
                </c:pt>
                <c:pt idx="826">
                  <c:v>43434</c:v>
                </c:pt>
                <c:pt idx="827">
                  <c:v>43465</c:v>
                </c:pt>
                <c:pt idx="828">
                  <c:v>43496</c:v>
                </c:pt>
                <c:pt idx="829">
                  <c:v>43524</c:v>
                </c:pt>
                <c:pt idx="830">
                  <c:v>43555</c:v>
                </c:pt>
                <c:pt idx="831">
                  <c:v>43585</c:v>
                </c:pt>
                <c:pt idx="832">
                  <c:v>43616</c:v>
                </c:pt>
                <c:pt idx="833">
                  <c:v>43646</c:v>
                </c:pt>
                <c:pt idx="834">
                  <c:v>43677</c:v>
                </c:pt>
                <c:pt idx="835">
                  <c:v>43708</c:v>
                </c:pt>
                <c:pt idx="836">
                  <c:v>43738</c:v>
                </c:pt>
                <c:pt idx="837">
                  <c:v>43769</c:v>
                </c:pt>
                <c:pt idx="838">
                  <c:v>43799</c:v>
                </c:pt>
                <c:pt idx="839">
                  <c:v>43830</c:v>
                </c:pt>
                <c:pt idx="840">
                  <c:v>43861</c:v>
                </c:pt>
                <c:pt idx="841">
                  <c:v>43890</c:v>
                </c:pt>
                <c:pt idx="842">
                  <c:v>43921</c:v>
                </c:pt>
                <c:pt idx="843">
                  <c:v>43951</c:v>
                </c:pt>
                <c:pt idx="844">
                  <c:v>43982</c:v>
                </c:pt>
                <c:pt idx="845">
                  <c:v>44012</c:v>
                </c:pt>
                <c:pt idx="846">
                  <c:v>44043</c:v>
                </c:pt>
                <c:pt idx="847">
                  <c:v>44074</c:v>
                </c:pt>
                <c:pt idx="848">
                  <c:v>44104</c:v>
                </c:pt>
                <c:pt idx="849">
                  <c:v>44135</c:v>
                </c:pt>
                <c:pt idx="850">
                  <c:v>44165</c:v>
                </c:pt>
                <c:pt idx="851">
                  <c:v>44196</c:v>
                </c:pt>
                <c:pt idx="852">
                  <c:v>44227</c:v>
                </c:pt>
                <c:pt idx="853">
                  <c:v>44255</c:v>
                </c:pt>
                <c:pt idx="854">
                  <c:v>44286</c:v>
                </c:pt>
                <c:pt idx="855">
                  <c:v>44316</c:v>
                </c:pt>
                <c:pt idx="856">
                  <c:v>44347</c:v>
                </c:pt>
                <c:pt idx="857">
                  <c:v>44377</c:v>
                </c:pt>
                <c:pt idx="858">
                  <c:v>44408</c:v>
                </c:pt>
                <c:pt idx="859">
                  <c:v>44439</c:v>
                </c:pt>
                <c:pt idx="860">
                  <c:v>44469</c:v>
                </c:pt>
                <c:pt idx="861">
                  <c:v>44500</c:v>
                </c:pt>
                <c:pt idx="862">
                  <c:v>44530</c:v>
                </c:pt>
                <c:pt idx="863">
                  <c:v>44561</c:v>
                </c:pt>
                <c:pt idx="864">
                  <c:v>44592</c:v>
                </c:pt>
                <c:pt idx="865">
                  <c:v>44620</c:v>
                </c:pt>
                <c:pt idx="866">
                  <c:v>44651</c:v>
                </c:pt>
                <c:pt idx="867">
                  <c:v>44681</c:v>
                </c:pt>
                <c:pt idx="868">
                  <c:v>44712</c:v>
                </c:pt>
                <c:pt idx="869">
                  <c:v>44742</c:v>
                </c:pt>
                <c:pt idx="870">
                  <c:v>44773</c:v>
                </c:pt>
                <c:pt idx="871">
                  <c:v>44804</c:v>
                </c:pt>
                <c:pt idx="872">
                  <c:v>44834</c:v>
                </c:pt>
                <c:pt idx="873">
                  <c:v>44865</c:v>
                </c:pt>
                <c:pt idx="874">
                  <c:v>44895</c:v>
                </c:pt>
                <c:pt idx="875">
                  <c:v>44926</c:v>
                </c:pt>
                <c:pt idx="876">
                  <c:v>44957</c:v>
                </c:pt>
                <c:pt idx="877">
                  <c:v>44985</c:v>
                </c:pt>
                <c:pt idx="878">
                  <c:v>45016</c:v>
                </c:pt>
                <c:pt idx="879">
                  <c:v>45046</c:v>
                </c:pt>
                <c:pt idx="880">
                  <c:v>45077</c:v>
                </c:pt>
                <c:pt idx="881">
                  <c:v>45107</c:v>
                </c:pt>
                <c:pt idx="882">
                  <c:v>45138</c:v>
                </c:pt>
                <c:pt idx="883">
                  <c:v>45169</c:v>
                </c:pt>
                <c:pt idx="884">
                  <c:v>45199</c:v>
                </c:pt>
                <c:pt idx="885">
                  <c:v>45230</c:v>
                </c:pt>
                <c:pt idx="886">
                  <c:v>45260</c:v>
                </c:pt>
                <c:pt idx="887">
                  <c:v>45291</c:v>
                </c:pt>
                <c:pt idx="888">
                  <c:v>45322</c:v>
                </c:pt>
                <c:pt idx="889">
                  <c:v>45351</c:v>
                </c:pt>
                <c:pt idx="890">
                  <c:v>45382</c:v>
                </c:pt>
                <c:pt idx="891">
                  <c:v>45412</c:v>
                </c:pt>
                <c:pt idx="892">
                  <c:v>45443</c:v>
                </c:pt>
                <c:pt idx="893">
                  <c:v>45473</c:v>
                </c:pt>
                <c:pt idx="894">
                  <c:v>45504</c:v>
                </c:pt>
                <c:pt idx="895">
                  <c:v>45535</c:v>
                </c:pt>
                <c:pt idx="896">
                  <c:v>45565</c:v>
                </c:pt>
                <c:pt idx="897">
                  <c:v>45596</c:v>
                </c:pt>
                <c:pt idx="898">
                  <c:v>45626</c:v>
                </c:pt>
                <c:pt idx="899">
                  <c:v>45657</c:v>
                </c:pt>
                <c:pt idx="900">
                  <c:v>45688</c:v>
                </c:pt>
                <c:pt idx="901">
                  <c:v>45716</c:v>
                </c:pt>
              </c:numCache>
            </c:numRef>
          </c:cat>
          <c:val>
            <c:numRef>
              <c:f>US!$Z$4:$Z$1000</c:f>
              <c:numCache>
                <c:formatCode>General</c:formatCode>
                <c:ptCount val="997"/>
                <c:pt idx="13" formatCode="0.0">
                  <c:v>#N/A</c:v>
                </c:pt>
                <c:pt idx="14" formatCode="0.0">
                  <c:v>#N/A</c:v>
                </c:pt>
                <c:pt idx="15" formatCode="0.0">
                  <c:v>#N/A</c:v>
                </c:pt>
                <c:pt idx="16" formatCode="0.0">
                  <c:v>#N/A</c:v>
                </c:pt>
                <c:pt idx="17" formatCode="0.0">
                  <c:v>#N/A</c:v>
                </c:pt>
                <c:pt idx="18" formatCode="0.0">
                  <c:v>#N/A</c:v>
                </c:pt>
                <c:pt idx="19" formatCode="0.0">
                  <c:v>#N/A</c:v>
                </c:pt>
                <c:pt idx="20" formatCode="0.0">
                  <c:v>#N/A</c:v>
                </c:pt>
                <c:pt idx="21" formatCode="0.0">
                  <c:v>#N/A</c:v>
                </c:pt>
                <c:pt idx="22" formatCode="0.0">
                  <c:v>#N/A</c:v>
                </c:pt>
                <c:pt idx="23" formatCode="0.0">
                  <c:v>#N/A</c:v>
                </c:pt>
                <c:pt idx="24" formatCode="0.0">
                  <c:v>#N/A</c:v>
                </c:pt>
                <c:pt idx="25" formatCode="0.0">
                  <c:v>#N/A</c:v>
                </c:pt>
                <c:pt idx="26" formatCode="0.0">
                  <c:v>#N/A</c:v>
                </c:pt>
                <c:pt idx="27" formatCode="0.0">
                  <c:v>#N/A</c:v>
                </c:pt>
                <c:pt idx="28" formatCode="0.0">
                  <c:v>#N/A</c:v>
                </c:pt>
                <c:pt idx="29" formatCode="0.0">
                  <c:v>#N/A</c:v>
                </c:pt>
                <c:pt idx="30" formatCode="0.0">
                  <c:v>#N/A</c:v>
                </c:pt>
                <c:pt idx="31" formatCode="0.0">
                  <c:v>#N/A</c:v>
                </c:pt>
                <c:pt idx="32" formatCode="0.0">
                  <c:v>#N/A</c:v>
                </c:pt>
                <c:pt idx="33" formatCode="0.0">
                  <c:v>#N/A</c:v>
                </c:pt>
                <c:pt idx="34" formatCode="0.0">
                  <c:v>#N/A</c:v>
                </c:pt>
                <c:pt idx="35" formatCode="0.0">
                  <c:v>#N/A</c:v>
                </c:pt>
                <c:pt idx="36" formatCode="0.0">
                  <c:v>#N/A</c:v>
                </c:pt>
                <c:pt idx="37" formatCode="0.0">
                  <c:v>#N/A</c:v>
                </c:pt>
                <c:pt idx="38" formatCode="0.0">
                  <c:v>#N/A</c:v>
                </c:pt>
                <c:pt idx="39" formatCode="0.0">
                  <c:v>#N/A</c:v>
                </c:pt>
                <c:pt idx="40" formatCode="0.0">
                  <c:v>#N/A</c:v>
                </c:pt>
                <c:pt idx="41" formatCode="0.0">
                  <c:v>#N/A</c:v>
                </c:pt>
                <c:pt idx="42" formatCode="0.0">
                  <c:v>#N/A</c:v>
                </c:pt>
                <c:pt idx="43" formatCode="0.0">
                  <c:v>#N/A</c:v>
                </c:pt>
                <c:pt idx="44" formatCode="0.0">
                  <c:v>#N/A</c:v>
                </c:pt>
                <c:pt idx="45" formatCode="0.0">
                  <c:v>#N/A</c:v>
                </c:pt>
                <c:pt idx="46" formatCode="0.0">
                  <c:v>#N/A</c:v>
                </c:pt>
                <c:pt idx="47" formatCode="0.0">
                  <c:v>#N/A</c:v>
                </c:pt>
                <c:pt idx="48" formatCode="0.0">
                  <c:v>#N/A</c:v>
                </c:pt>
                <c:pt idx="49" formatCode="0.0">
                  <c:v>#N/A</c:v>
                </c:pt>
                <c:pt idx="50" formatCode="0.0">
                  <c:v>#N/A</c:v>
                </c:pt>
                <c:pt idx="51" formatCode="0.0">
                  <c:v>#N/A</c:v>
                </c:pt>
                <c:pt idx="52" formatCode="0.0">
                  <c:v>#N/A</c:v>
                </c:pt>
                <c:pt idx="53" formatCode="0.0">
                  <c:v>#N/A</c:v>
                </c:pt>
                <c:pt idx="54" formatCode="0.0">
                  <c:v>#N/A</c:v>
                </c:pt>
                <c:pt idx="55" formatCode="0.0">
                  <c:v>#N/A</c:v>
                </c:pt>
                <c:pt idx="56" formatCode="0.0">
                  <c:v>#N/A</c:v>
                </c:pt>
                <c:pt idx="57" formatCode="0.0">
                  <c:v>#N/A</c:v>
                </c:pt>
                <c:pt idx="58" formatCode="0.0">
                  <c:v>#N/A</c:v>
                </c:pt>
                <c:pt idx="59" formatCode="0.0">
                  <c:v>#N/A</c:v>
                </c:pt>
                <c:pt idx="60" formatCode="0.0">
                  <c:v>#N/A</c:v>
                </c:pt>
                <c:pt idx="61" formatCode="0.0">
                  <c:v>#N/A</c:v>
                </c:pt>
                <c:pt idx="62" formatCode="0.0">
                  <c:v>#N/A</c:v>
                </c:pt>
                <c:pt idx="63" formatCode="0.0">
                  <c:v>#N/A</c:v>
                </c:pt>
                <c:pt idx="64" formatCode="0.0">
                  <c:v>#N/A</c:v>
                </c:pt>
                <c:pt idx="65" formatCode="0.0">
                  <c:v>#N/A</c:v>
                </c:pt>
                <c:pt idx="66" formatCode="0.0">
                  <c:v>#N/A</c:v>
                </c:pt>
                <c:pt idx="67" formatCode="0.0">
                  <c:v>#N/A</c:v>
                </c:pt>
                <c:pt idx="68" formatCode="0.0">
                  <c:v>#N/A</c:v>
                </c:pt>
                <c:pt idx="69" formatCode="0.0">
                  <c:v>#N/A</c:v>
                </c:pt>
                <c:pt idx="70" formatCode="0.0">
                  <c:v>#N/A</c:v>
                </c:pt>
                <c:pt idx="71" formatCode="0.0">
                  <c:v>#N/A</c:v>
                </c:pt>
                <c:pt idx="72" formatCode="0.0">
                  <c:v>#N/A</c:v>
                </c:pt>
                <c:pt idx="73" formatCode="0.0">
                  <c:v>#N/A</c:v>
                </c:pt>
                <c:pt idx="74" formatCode="0.0">
                  <c:v>#N/A</c:v>
                </c:pt>
                <c:pt idx="75" formatCode="0.0">
                  <c:v>#N/A</c:v>
                </c:pt>
                <c:pt idx="76" formatCode="0.0">
                  <c:v>#N/A</c:v>
                </c:pt>
                <c:pt idx="77" formatCode="0.0">
                  <c:v>#N/A</c:v>
                </c:pt>
                <c:pt idx="78" formatCode="0.0">
                  <c:v>#N/A</c:v>
                </c:pt>
                <c:pt idx="79" formatCode="0.0">
                  <c:v>#N/A</c:v>
                </c:pt>
                <c:pt idx="80" formatCode="0.0">
                  <c:v>#N/A</c:v>
                </c:pt>
                <c:pt idx="81" formatCode="0.0">
                  <c:v>#N/A</c:v>
                </c:pt>
                <c:pt idx="82" formatCode="0.0">
                  <c:v>#N/A</c:v>
                </c:pt>
                <c:pt idx="83" formatCode="0.0">
                  <c:v>#N/A</c:v>
                </c:pt>
                <c:pt idx="84" formatCode="0.0">
                  <c:v>#N/A</c:v>
                </c:pt>
                <c:pt idx="85" formatCode="0.0">
                  <c:v>#N/A</c:v>
                </c:pt>
                <c:pt idx="86" formatCode="0.0">
                  <c:v>#N/A</c:v>
                </c:pt>
                <c:pt idx="87" formatCode="0.0">
                  <c:v>#N/A</c:v>
                </c:pt>
                <c:pt idx="88" formatCode="0.0">
                  <c:v>#N/A</c:v>
                </c:pt>
                <c:pt idx="89" formatCode="0.0">
                  <c:v>#N/A</c:v>
                </c:pt>
                <c:pt idx="90" formatCode="0.0">
                  <c:v>#N/A</c:v>
                </c:pt>
                <c:pt idx="91" formatCode="0.0">
                  <c:v>#N/A</c:v>
                </c:pt>
                <c:pt idx="92" formatCode="0.0">
                  <c:v>#N/A</c:v>
                </c:pt>
                <c:pt idx="93" formatCode="0.0">
                  <c:v>#N/A</c:v>
                </c:pt>
                <c:pt idx="94" formatCode="0.0">
                  <c:v>#N/A</c:v>
                </c:pt>
                <c:pt idx="95" formatCode="0.0">
                  <c:v>#N/A</c:v>
                </c:pt>
                <c:pt idx="96" formatCode="0.0">
                  <c:v>#N/A</c:v>
                </c:pt>
                <c:pt idx="97" formatCode="0.0">
                  <c:v>#N/A</c:v>
                </c:pt>
                <c:pt idx="98" formatCode="0.0">
                  <c:v>#N/A</c:v>
                </c:pt>
                <c:pt idx="99" formatCode="0.0">
                  <c:v>#N/A</c:v>
                </c:pt>
                <c:pt idx="100" formatCode="0.0">
                  <c:v>#N/A</c:v>
                </c:pt>
                <c:pt idx="101" formatCode="0.0">
                  <c:v>#N/A</c:v>
                </c:pt>
                <c:pt idx="102" formatCode="0.0">
                  <c:v>#N/A</c:v>
                </c:pt>
                <c:pt idx="103" formatCode="0.0">
                  <c:v>#N/A</c:v>
                </c:pt>
                <c:pt idx="104" formatCode="0.0">
                  <c:v>#N/A</c:v>
                </c:pt>
                <c:pt idx="105" formatCode="0.0">
                  <c:v>#N/A</c:v>
                </c:pt>
                <c:pt idx="106" formatCode="0.0">
                  <c:v>#N/A</c:v>
                </c:pt>
                <c:pt idx="107" formatCode="0.0">
                  <c:v>#N/A</c:v>
                </c:pt>
                <c:pt idx="108" formatCode="0.0">
                  <c:v>#N/A</c:v>
                </c:pt>
                <c:pt idx="109" formatCode="0.0">
                  <c:v>#N/A</c:v>
                </c:pt>
                <c:pt idx="110" formatCode="0.0">
                  <c:v>#N/A</c:v>
                </c:pt>
                <c:pt idx="111" formatCode="0.0">
                  <c:v>#N/A</c:v>
                </c:pt>
                <c:pt idx="112" formatCode="0.0">
                  <c:v>#N/A</c:v>
                </c:pt>
                <c:pt idx="113" formatCode="0.0">
                  <c:v>#N/A</c:v>
                </c:pt>
                <c:pt idx="114" formatCode="0.0">
                  <c:v>#N/A</c:v>
                </c:pt>
                <c:pt idx="115" formatCode="0.0">
                  <c:v>#N/A</c:v>
                </c:pt>
                <c:pt idx="116" formatCode="0.0">
                  <c:v>#N/A</c:v>
                </c:pt>
                <c:pt idx="117" formatCode="0.0">
                  <c:v>#N/A</c:v>
                </c:pt>
                <c:pt idx="118" formatCode="0.0">
                  <c:v>#N/A</c:v>
                </c:pt>
                <c:pt idx="119" formatCode="0.0">
                  <c:v>#N/A</c:v>
                </c:pt>
                <c:pt idx="120" formatCode="0.0">
                  <c:v>#N/A</c:v>
                </c:pt>
                <c:pt idx="121" formatCode="0.0">
                  <c:v>#N/A</c:v>
                </c:pt>
                <c:pt idx="122" formatCode="0.0">
                  <c:v>#N/A</c:v>
                </c:pt>
                <c:pt idx="123" formatCode="0.0">
                  <c:v>#N/A</c:v>
                </c:pt>
                <c:pt idx="124" formatCode="0.0">
                  <c:v>#N/A</c:v>
                </c:pt>
                <c:pt idx="125" formatCode="0.0">
                  <c:v>#N/A</c:v>
                </c:pt>
                <c:pt idx="126" formatCode="0.0">
                  <c:v>#N/A</c:v>
                </c:pt>
                <c:pt idx="127" formatCode="0.0">
                  <c:v>#N/A</c:v>
                </c:pt>
                <c:pt idx="128" formatCode="0.0">
                  <c:v>#N/A</c:v>
                </c:pt>
                <c:pt idx="129" formatCode="0.0">
                  <c:v>#N/A</c:v>
                </c:pt>
                <c:pt idx="130" formatCode="0.0">
                  <c:v>#N/A</c:v>
                </c:pt>
                <c:pt idx="131" formatCode="0.0">
                  <c:v>#N/A</c:v>
                </c:pt>
                <c:pt idx="132" formatCode="0.0">
                  <c:v>#N/A</c:v>
                </c:pt>
                <c:pt idx="133" formatCode="0.0">
                  <c:v>#N/A</c:v>
                </c:pt>
                <c:pt idx="134" formatCode="0.0">
                  <c:v>#N/A</c:v>
                </c:pt>
                <c:pt idx="135" formatCode="0.0">
                  <c:v>#N/A</c:v>
                </c:pt>
                <c:pt idx="136" formatCode="0.0">
                  <c:v>#N/A</c:v>
                </c:pt>
                <c:pt idx="137" formatCode="0.0">
                  <c:v>#N/A</c:v>
                </c:pt>
                <c:pt idx="138" formatCode="0.0">
                  <c:v>#N/A</c:v>
                </c:pt>
                <c:pt idx="139" formatCode="0.0">
                  <c:v>#N/A</c:v>
                </c:pt>
                <c:pt idx="140" formatCode="0.0">
                  <c:v>#N/A</c:v>
                </c:pt>
                <c:pt idx="141" formatCode="0.0">
                  <c:v>#N/A</c:v>
                </c:pt>
                <c:pt idx="142" formatCode="0.0">
                  <c:v>#N/A</c:v>
                </c:pt>
                <c:pt idx="143" formatCode="0.0">
                  <c:v>#N/A</c:v>
                </c:pt>
                <c:pt idx="144" formatCode="0.0">
                  <c:v>#N/A</c:v>
                </c:pt>
                <c:pt idx="145" formatCode="0.0">
                  <c:v>#N/A</c:v>
                </c:pt>
                <c:pt idx="146" formatCode="0.0">
                  <c:v>#N/A</c:v>
                </c:pt>
                <c:pt idx="147" formatCode="0.0">
                  <c:v>#N/A</c:v>
                </c:pt>
                <c:pt idx="148" formatCode="0.0">
                  <c:v>#N/A</c:v>
                </c:pt>
                <c:pt idx="149" formatCode="0.0">
                  <c:v>#N/A</c:v>
                </c:pt>
                <c:pt idx="150" formatCode="0.0">
                  <c:v>#N/A</c:v>
                </c:pt>
                <c:pt idx="151" formatCode="0.0">
                  <c:v>#N/A</c:v>
                </c:pt>
                <c:pt idx="152" formatCode="0.0">
                  <c:v>#N/A</c:v>
                </c:pt>
                <c:pt idx="153" formatCode="0.0">
                  <c:v>#N/A</c:v>
                </c:pt>
                <c:pt idx="154" formatCode="0.0">
                  <c:v>#N/A</c:v>
                </c:pt>
                <c:pt idx="155" formatCode="0.0">
                  <c:v>#N/A</c:v>
                </c:pt>
                <c:pt idx="156" formatCode="0.0">
                  <c:v>#N/A</c:v>
                </c:pt>
                <c:pt idx="157" formatCode="0.0">
                  <c:v>#N/A</c:v>
                </c:pt>
                <c:pt idx="158" formatCode="0.0">
                  <c:v>#N/A</c:v>
                </c:pt>
                <c:pt idx="159" formatCode="0.0">
                  <c:v>#N/A</c:v>
                </c:pt>
                <c:pt idx="160" formatCode="0.0">
                  <c:v>#N/A</c:v>
                </c:pt>
                <c:pt idx="161" formatCode="0.0">
                  <c:v>#N/A</c:v>
                </c:pt>
                <c:pt idx="162" formatCode="0.0">
                  <c:v>#N/A</c:v>
                </c:pt>
                <c:pt idx="163" formatCode="0.0">
                  <c:v>#N/A</c:v>
                </c:pt>
                <c:pt idx="164" formatCode="0.0">
                  <c:v>#N/A</c:v>
                </c:pt>
                <c:pt idx="165" formatCode="0.0">
                  <c:v>#N/A</c:v>
                </c:pt>
                <c:pt idx="166" formatCode="0.0">
                  <c:v>#N/A</c:v>
                </c:pt>
                <c:pt idx="167" formatCode="0.0">
                  <c:v>#N/A</c:v>
                </c:pt>
                <c:pt idx="168" formatCode="0.0">
                  <c:v>#N/A</c:v>
                </c:pt>
                <c:pt idx="169" formatCode="0.0">
                  <c:v>#N/A</c:v>
                </c:pt>
                <c:pt idx="170" formatCode="0.0">
                  <c:v>#N/A</c:v>
                </c:pt>
                <c:pt idx="171" formatCode="0.0">
                  <c:v>#N/A</c:v>
                </c:pt>
                <c:pt idx="172" formatCode="0.0">
                  <c:v>#N/A</c:v>
                </c:pt>
                <c:pt idx="173" formatCode="0.0">
                  <c:v>#N/A</c:v>
                </c:pt>
                <c:pt idx="174" formatCode="0.0">
                  <c:v>#N/A</c:v>
                </c:pt>
                <c:pt idx="175" formatCode="0.0">
                  <c:v>#N/A</c:v>
                </c:pt>
                <c:pt idx="176" formatCode="0.0">
                  <c:v>#N/A</c:v>
                </c:pt>
                <c:pt idx="177" formatCode="0.0">
                  <c:v>#N/A</c:v>
                </c:pt>
                <c:pt idx="178" formatCode="0.0">
                  <c:v>#N/A</c:v>
                </c:pt>
                <c:pt idx="179" formatCode="0.0">
                  <c:v>#N/A</c:v>
                </c:pt>
                <c:pt idx="180" formatCode="0.0">
                  <c:v>#N/A</c:v>
                </c:pt>
                <c:pt idx="181" formatCode="0.0">
                  <c:v>#N/A</c:v>
                </c:pt>
                <c:pt idx="182" formatCode="0.0">
                  <c:v>#N/A</c:v>
                </c:pt>
                <c:pt idx="183" formatCode="0.0">
                  <c:v>#N/A</c:v>
                </c:pt>
                <c:pt idx="184" formatCode="0.0">
                  <c:v>#N/A</c:v>
                </c:pt>
                <c:pt idx="185" formatCode="0.0">
                  <c:v>#N/A</c:v>
                </c:pt>
                <c:pt idx="186" formatCode="0.0">
                  <c:v>#N/A</c:v>
                </c:pt>
                <c:pt idx="187" formatCode="0.0">
                  <c:v>#N/A</c:v>
                </c:pt>
                <c:pt idx="188" formatCode="0.0">
                  <c:v>#N/A</c:v>
                </c:pt>
                <c:pt idx="189" formatCode="0.0">
                  <c:v>#N/A</c:v>
                </c:pt>
                <c:pt idx="190" formatCode="0.0">
                  <c:v>#N/A</c:v>
                </c:pt>
                <c:pt idx="191" formatCode="0.0">
                  <c:v>#N/A</c:v>
                </c:pt>
                <c:pt idx="192" formatCode="0.0">
                  <c:v>#N/A</c:v>
                </c:pt>
                <c:pt idx="193" formatCode="0.0">
                  <c:v>#N/A</c:v>
                </c:pt>
                <c:pt idx="194" formatCode="0.0">
                  <c:v>#N/A</c:v>
                </c:pt>
                <c:pt idx="195" formatCode="0.0">
                  <c:v>#N/A</c:v>
                </c:pt>
                <c:pt idx="196" formatCode="0.0">
                  <c:v>#N/A</c:v>
                </c:pt>
                <c:pt idx="197" formatCode="0.0">
                  <c:v>#N/A</c:v>
                </c:pt>
                <c:pt idx="198" formatCode="0.0">
                  <c:v>#N/A</c:v>
                </c:pt>
                <c:pt idx="199" formatCode="0.0">
                  <c:v>#N/A</c:v>
                </c:pt>
                <c:pt idx="200" formatCode="0.0">
                  <c:v>#N/A</c:v>
                </c:pt>
                <c:pt idx="201" formatCode="0.0">
                  <c:v>#N/A</c:v>
                </c:pt>
                <c:pt idx="202" formatCode="0.0">
                  <c:v>#N/A</c:v>
                </c:pt>
                <c:pt idx="203" formatCode="0.0">
                  <c:v>#N/A</c:v>
                </c:pt>
                <c:pt idx="204" formatCode="0.0">
                  <c:v>#N/A</c:v>
                </c:pt>
                <c:pt idx="205" formatCode="0.0">
                  <c:v>#N/A</c:v>
                </c:pt>
                <c:pt idx="206" formatCode="0.0">
                  <c:v>#N/A</c:v>
                </c:pt>
                <c:pt idx="207" formatCode="0.0">
                  <c:v>#N/A</c:v>
                </c:pt>
                <c:pt idx="208" formatCode="0.0">
                  <c:v>#N/A</c:v>
                </c:pt>
                <c:pt idx="209" formatCode="0.0">
                  <c:v>#N/A</c:v>
                </c:pt>
                <c:pt idx="210" formatCode="0.0">
                  <c:v>#N/A</c:v>
                </c:pt>
                <c:pt idx="211" formatCode="0.0">
                  <c:v>#N/A</c:v>
                </c:pt>
                <c:pt idx="212" formatCode="0.0">
                  <c:v>#N/A</c:v>
                </c:pt>
                <c:pt idx="213" formatCode="0.0">
                  <c:v>#N/A</c:v>
                </c:pt>
                <c:pt idx="214" formatCode="0.0">
                  <c:v>#N/A</c:v>
                </c:pt>
                <c:pt idx="215" formatCode="0.0">
                  <c:v>#N/A</c:v>
                </c:pt>
                <c:pt idx="216" formatCode="0.0">
                  <c:v>#N/A</c:v>
                </c:pt>
                <c:pt idx="217" formatCode="0.0">
                  <c:v>#N/A</c:v>
                </c:pt>
                <c:pt idx="218" formatCode="0.0">
                  <c:v>#N/A</c:v>
                </c:pt>
                <c:pt idx="219" formatCode="0.0">
                  <c:v>#N/A</c:v>
                </c:pt>
                <c:pt idx="220" formatCode="0.0">
                  <c:v>#N/A</c:v>
                </c:pt>
                <c:pt idx="221" formatCode="0.0">
                  <c:v>#N/A</c:v>
                </c:pt>
                <c:pt idx="222" formatCode="0.0">
                  <c:v>#N/A</c:v>
                </c:pt>
                <c:pt idx="223" formatCode="0.0">
                  <c:v>#N/A</c:v>
                </c:pt>
                <c:pt idx="224" formatCode="0.0">
                  <c:v>#N/A</c:v>
                </c:pt>
                <c:pt idx="225" formatCode="0.0">
                  <c:v>#N/A</c:v>
                </c:pt>
                <c:pt idx="226" formatCode="0.0">
                  <c:v>#N/A</c:v>
                </c:pt>
                <c:pt idx="227" formatCode="0.0">
                  <c:v>#N/A</c:v>
                </c:pt>
                <c:pt idx="228" formatCode="0.0">
                  <c:v>#N/A</c:v>
                </c:pt>
                <c:pt idx="229" formatCode="0.0">
                  <c:v>#N/A</c:v>
                </c:pt>
                <c:pt idx="230" formatCode="0.0">
                  <c:v>#N/A</c:v>
                </c:pt>
                <c:pt idx="231" formatCode="0.0">
                  <c:v>#N/A</c:v>
                </c:pt>
                <c:pt idx="232" formatCode="0.0">
                  <c:v>#N/A</c:v>
                </c:pt>
                <c:pt idx="233" formatCode="0.0">
                  <c:v>#N/A</c:v>
                </c:pt>
                <c:pt idx="234" formatCode="0.0">
                  <c:v>#N/A</c:v>
                </c:pt>
                <c:pt idx="235" formatCode="0.0">
                  <c:v>#N/A</c:v>
                </c:pt>
                <c:pt idx="236" formatCode="0.0">
                  <c:v>#N/A</c:v>
                </c:pt>
                <c:pt idx="237" formatCode="0.0">
                  <c:v>#N/A</c:v>
                </c:pt>
                <c:pt idx="238" formatCode="0.0">
                  <c:v>#N/A</c:v>
                </c:pt>
                <c:pt idx="239" formatCode="0.0">
                  <c:v>#N/A</c:v>
                </c:pt>
                <c:pt idx="240" formatCode="0.0">
                  <c:v>#N/A</c:v>
                </c:pt>
                <c:pt idx="241" formatCode="0.0">
                  <c:v>#N/A</c:v>
                </c:pt>
                <c:pt idx="242" formatCode="0.0">
                  <c:v>#N/A</c:v>
                </c:pt>
                <c:pt idx="243" formatCode="0.0">
                  <c:v>#N/A</c:v>
                </c:pt>
                <c:pt idx="244" formatCode="0.0">
                  <c:v>#N/A</c:v>
                </c:pt>
                <c:pt idx="245" formatCode="0.0">
                  <c:v>#N/A</c:v>
                </c:pt>
                <c:pt idx="246" formatCode="0.0">
                  <c:v>#N/A</c:v>
                </c:pt>
                <c:pt idx="247" formatCode="0.0">
                  <c:v>#N/A</c:v>
                </c:pt>
                <c:pt idx="248" formatCode="0.0">
                  <c:v>#N/A</c:v>
                </c:pt>
                <c:pt idx="249" formatCode="0.0">
                  <c:v>#N/A</c:v>
                </c:pt>
                <c:pt idx="250" formatCode="0.0">
                  <c:v>#N/A</c:v>
                </c:pt>
                <c:pt idx="251" formatCode="0.0">
                  <c:v>#N/A</c:v>
                </c:pt>
                <c:pt idx="252" formatCode="0.0">
                  <c:v>#N/A</c:v>
                </c:pt>
                <c:pt idx="253" formatCode="0.0">
                  <c:v>#N/A</c:v>
                </c:pt>
                <c:pt idx="254" formatCode="0.0">
                  <c:v>#N/A</c:v>
                </c:pt>
                <c:pt idx="255" formatCode="0.0">
                  <c:v>#N/A</c:v>
                </c:pt>
                <c:pt idx="256" formatCode="0.0">
                  <c:v>#N/A</c:v>
                </c:pt>
                <c:pt idx="257" formatCode="0.0">
                  <c:v>#N/A</c:v>
                </c:pt>
                <c:pt idx="258" formatCode="0.0">
                  <c:v>#N/A</c:v>
                </c:pt>
                <c:pt idx="259" formatCode="0.0">
                  <c:v>#N/A</c:v>
                </c:pt>
                <c:pt idx="260" formatCode="0.0">
                  <c:v>#N/A</c:v>
                </c:pt>
                <c:pt idx="261" formatCode="0.0">
                  <c:v>#N/A</c:v>
                </c:pt>
                <c:pt idx="262" formatCode="0.0">
                  <c:v>#N/A</c:v>
                </c:pt>
                <c:pt idx="263" formatCode="0.0">
                  <c:v>#N/A</c:v>
                </c:pt>
                <c:pt idx="264" formatCode="0.0">
                  <c:v>#N/A</c:v>
                </c:pt>
                <c:pt idx="265" formatCode="0.0">
                  <c:v>#N/A</c:v>
                </c:pt>
                <c:pt idx="266" formatCode="0.0">
                  <c:v>#N/A</c:v>
                </c:pt>
                <c:pt idx="267" formatCode="0.0">
                  <c:v>#N/A</c:v>
                </c:pt>
                <c:pt idx="268" formatCode="0.0">
                  <c:v>#N/A</c:v>
                </c:pt>
                <c:pt idx="269" formatCode="0.0">
                  <c:v>#N/A</c:v>
                </c:pt>
                <c:pt idx="270" formatCode="0.0">
                  <c:v>#N/A</c:v>
                </c:pt>
                <c:pt idx="271" formatCode="0.0">
                  <c:v>#N/A</c:v>
                </c:pt>
                <c:pt idx="272" formatCode="0.0">
                  <c:v>#N/A</c:v>
                </c:pt>
                <c:pt idx="273" formatCode="0.0">
                  <c:v>#N/A</c:v>
                </c:pt>
                <c:pt idx="274" formatCode="0.0">
                  <c:v>#N/A</c:v>
                </c:pt>
                <c:pt idx="275" formatCode="0.0">
                  <c:v>#N/A</c:v>
                </c:pt>
                <c:pt idx="276" formatCode="0.0">
                  <c:v>#N/A</c:v>
                </c:pt>
                <c:pt idx="277" formatCode="0.0">
                  <c:v>#N/A</c:v>
                </c:pt>
                <c:pt idx="278" formatCode="0.0">
                  <c:v>#N/A</c:v>
                </c:pt>
                <c:pt idx="279" formatCode="0.0">
                  <c:v>#N/A</c:v>
                </c:pt>
                <c:pt idx="280" formatCode="0.0">
                  <c:v>#N/A</c:v>
                </c:pt>
                <c:pt idx="281" formatCode="0.0">
                  <c:v>#N/A</c:v>
                </c:pt>
                <c:pt idx="282" formatCode="0.0">
                  <c:v>#N/A</c:v>
                </c:pt>
                <c:pt idx="283" formatCode="0.0">
                  <c:v>#N/A</c:v>
                </c:pt>
                <c:pt idx="284" formatCode="0.0">
                  <c:v>#N/A</c:v>
                </c:pt>
                <c:pt idx="285" formatCode="0.0">
                  <c:v>#N/A</c:v>
                </c:pt>
                <c:pt idx="286" formatCode="0.0">
                  <c:v>#N/A</c:v>
                </c:pt>
                <c:pt idx="287" formatCode="0.0">
                  <c:v>#N/A</c:v>
                </c:pt>
                <c:pt idx="288" formatCode="0.0">
                  <c:v>#N/A</c:v>
                </c:pt>
                <c:pt idx="289" formatCode="0.0">
                  <c:v>#N/A</c:v>
                </c:pt>
                <c:pt idx="290" formatCode="0.0">
                  <c:v>#N/A</c:v>
                </c:pt>
                <c:pt idx="291" formatCode="0.0">
                  <c:v>#N/A</c:v>
                </c:pt>
                <c:pt idx="292" formatCode="0.0">
                  <c:v>#N/A</c:v>
                </c:pt>
                <c:pt idx="293" formatCode="0.0">
                  <c:v>#N/A</c:v>
                </c:pt>
                <c:pt idx="294" formatCode="0.0">
                  <c:v>#N/A</c:v>
                </c:pt>
                <c:pt idx="295" formatCode="0.0">
                  <c:v>#N/A</c:v>
                </c:pt>
                <c:pt idx="296" formatCode="0.0">
                  <c:v>#N/A</c:v>
                </c:pt>
                <c:pt idx="297" formatCode="0.0">
                  <c:v>#N/A</c:v>
                </c:pt>
                <c:pt idx="298" formatCode="0.0">
                  <c:v>#N/A</c:v>
                </c:pt>
                <c:pt idx="299" formatCode="0.0">
                  <c:v>#N/A</c:v>
                </c:pt>
                <c:pt idx="300" formatCode="0.0">
                  <c:v>#N/A</c:v>
                </c:pt>
                <c:pt idx="301" formatCode="0.0">
                  <c:v>#N/A</c:v>
                </c:pt>
                <c:pt idx="302" formatCode="0.0">
                  <c:v>#N/A</c:v>
                </c:pt>
                <c:pt idx="303" formatCode="0.0">
                  <c:v>#N/A</c:v>
                </c:pt>
                <c:pt idx="304" formatCode="0.0">
                  <c:v>#N/A</c:v>
                </c:pt>
                <c:pt idx="305" formatCode="0.0">
                  <c:v>#N/A</c:v>
                </c:pt>
                <c:pt idx="306" formatCode="0.0">
                  <c:v>#N/A</c:v>
                </c:pt>
                <c:pt idx="307" formatCode="0.0">
                  <c:v>#N/A</c:v>
                </c:pt>
                <c:pt idx="308" formatCode="0.0">
                  <c:v>#N/A</c:v>
                </c:pt>
                <c:pt idx="309" formatCode="0.0">
                  <c:v>#N/A</c:v>
                </c:pt>
                <c:pt idx="310" formatCode="0.0">
                  <c:v>#N/A</c:v>
                </c:pt>
                <c:pt idx="311" formatCode="0.0">
                  <c:v>#N/A</c:v>
                </c:pt>
                <c:pt idx="312" formatCode="0.0">
                  <c:v>#N/A</c:v>
                </c:pt>
                <c:pt idx="313" formatCode="0.0">
                  <c:v>#N/A</c:v>
                </c:pt>
                <c:pt idx="314" formatCode="0.0">
                  <c:v>#N/A</c:v>
                </c:pt>
                <c:pt idx="315" formatCode="0.0">
                  <c:v>#N/A</c:v>
                </c:pt>
                <c:pt idx="316" formatCode="0.0">
                  <c:v>#N/A</c:v>
                </c:pt>
                <c:pt idx="317" formatCode="0.0">
                  <c:v>#N/A</c:v>
                </c:pt>
                <c:pt idx="318" formatCode="0.0">
                  <c:v>#N/A</c:v>
                </c:pt>
                <c:pt idx="319" formatCode="0.0">
                  <c:v>#N/A</c:v>
                </c:pt>
                <c:pt idx="320" formatCode="0.0">
                  <c:v>#N/A</c:v>
                </c:pt>
                <c:pt idx="321" formatCode="0.0">
                  <c:v>#N/A</c:v>
                </c:pt>
                <c:pt idx="322" formatCode="0.0">
                  <c:v>#N/A</c:v>
                </c:pt>
                <c:pt idx="323" formatCode="0.0">
                  <c:v>#N/A</c:v>
                </c:pt>
                <c:pt idx="324" formatCode="0.0">
                  <c:v>#N/A</c:v>
                </c:pt>
                <c:pt idx="325" formatCode="0.0">
                  <c:v>#N/A</c:v>
                </c:pt>
                <c:pt idx="326" formatCode="0.0">
                  <c:v>#N/A</c:v>
                </c:pt>
                <c:pt idx="327" formatCode="0.0">
                  <c:v>#N/A</c:v>
                </c:pt>
                <c:pt idx="328" formatCode="0.0">
                  <c:v>#N/A</c:v>
                </c:pt>
                <c:pt idx="329" formatCode="0.0">
                  <c:v>#N/A</c:v>
                </c:pt>
                <c:pt idx="330" formatCode="0.0">
                  <c:v>#N/A</c:v>
                </c:pt>
                <c:pt idx="331" formatCode="0.0">
                  <c:v>#N/A</c:v>
                </c:pt>
                <c:pt idx="332" formatCode="0.0">
                  <c:v>#N/A</c:v>
                </c:pt>
                <c:pt idx="333" formatCode="0.0">
                  <c:v>#N/A</c:v>
                </c:pt>
                <c:pt idx="334" formatCode="0.0">
                  <c:v>#N/A</c:v>
                </c:pt>
                <c:pt idx="335" formatCode="0.0">
                  <c:v>#N/A</c:v>
                </c:pt>
                <c:pt idx="336" formatCode="0.0">
                  <c:v>#N/A</c:v>
                </c:pt>
                <c:pt idx="337" formatCode="0.0">
                  <c:v>#N/A</c:v>
                </c:pt>
                <c:pt idx="338" formatCode="0.0">
                  <c:v>#N/A</c:v>
                </c:pt>
                <c:pt idx="339" formatCode="0.0">
                  <c:v>#N/A</c:v>
                </c:pt>
                <c:pt idx="340" formatCode="0.0">
                  <c:v>#N/A</c:v>
                </c:pt>
                <c:pt idx="341" formatCode="0.0">
                  <c:v>#N/A</c:v>
                </c:pt>
                <c:pt idx="342" formatCode="0.0">
                  <c:v>#N/A</c:v>
                </c:pt>
                <c:pt idx="343" formatCode="0.0">
                  <c:v>#N/A</c:v>
                </c:pt>
                <c:pt idx="344" formatCode="0.0">
                  <c:v>#N/A</c:v>
                </c:pt>
                <c:pt idx="345" formatCode="0.0">
                  <c:v>#N/A</c:v>
                </c:pt>
                <c:pt idx="346" formatCode="0.0">
                  <c:v>#N/A</c:v>
                </c:pt>
                <c:pt idx="347" formatCode="0.0">
                  <c:v>#N/A</c:v>
                </c:pt>
                <c:pt idx="348" formatCode="0.0">
                  <c:v>#N/A</c:v>
                </c:pt>
                <c:pt idx="349" formatCode="0.0">
                  <c:v>#N/A</c:v>
                </c:pt>
                <c:pt idx="350" formatCode="0.0">
                  <c:v>#N/A</c:v>
                </c:pt>
                <c:pt idx="351" formatCode="0.0">
                  <c:v>#N/A</c:v>
                </c:pt>
                <c:pt idx="352" formatCode="0.0">
                  <c:v>#N/A</c:v>
                </c:pt>
                <c:pt idx="353" formatCode="0.0">
                  <c:v>#N/A</c:v>
                </c:pt>
                <c:pt idx="354" formatCode="0.0">
                  <c:v>#N/A</c:v>
                </c:pt>
                <c:pt idx="355" formatCode="0.0">
                  <c:v>#N/A</c:v>
                </c:pt>
                <c:pt idx="356" formatCode="0.0">
                  <c:v>#N/A</c:v>
                </c:pt>
                <c:pt idx="357" formatCode="0.0">
                  <c:v>#N/A</c:v>
                </c:pt>
                <c:pt idx="358" formatCode="0.0">
                  <c:v>#N/A</c:v>
                </c:pt>
                <c:pt idx="359" formatCode="0.0">
                  <c:v>#N/A</c:v>
                </c:pt>
                <c:pt idx="360" formatCode="0.0">
                  <c:v>#N/A</c:v>
                </c:pt>
                <c:pt idx="361" formatCode="0.0">
                  <c:v>#N/A</c:v>
                </c:pt>
                <c:pt idx="362" formatCode="0.0">
                  <c:v>#N/A</c:v>
                </c:pt>
                <c:pt idx="363" formatCode="0.0">
                  <c:v>#N/A</c:v>
                </c:pt>
                <c:pt idx="364" formatCode="0.0">
                  <c:v>#N/A</c:v>
                </c:pt>
                <c:pt idx="365" formatCode="0.0">
                  <c:v>#N/A</c:v>
                </c:pt>
                <c:pt idx="366" formatCode="0.0">
                  <c:v>#N/A</c:v>
                </c:pt>
                <c:pt idx="367" formatCode="0.0">
                  <c:v>#N/A</c:v>
                </c:pt>
                <c:pt idx="368" formatCode="0.0">
                  <c:v>#N/A</c:v>
                </c:pt>
                <c:pt idx="369" formatCode="0.0">
                  <c:v>#N/A</c:v>
                </c:pt>
                <c:pt idx="370" formatCode="0.0">
                  <c:v>#N/A</c:v>
                </c:pt>
                <c:pt idx="371" formatCode="0.0">
                  <c:v>#N/A</c:v>
                </c:pt>
                <c:pt idx="372" formatCode="0.0">
                  <c:v>#N/A</c:v>
                </c:pt>
                <c:pt idx="373" formatCode="0.0">
                  <c:v>#N/A</c:v>
                </c:pt>
                <c:pt idx="374" formatCode="0.0">
                  <c:v>#N/A</c:v>
                </c:pt>
                <c:pt idx="375" formatCode="0.0">
                  <c:v>#N/A</c:v>
                </c:pt>
                <c:pt idx="376" formatCode="0.0">
                  <c:v>#N/A</c:v>
                </c:pt>
                <c:pt idx="377" formatCode="0.0">
                  <c:v>#N/A</c:v>
                </c:pt>
                <c:pt idx="378" formatCode="0.0">
                  <c:v>#N/A</c:v>
                </c:pt>
                <c:pt idx="379" formatCode="0.0">
                  <c:v>#N/A</c:v>
                </c:pt>
                <c:pt idx="380" formatCode="0.0">
                  <c:v>#N/A</c:v>
                </c:pt>
                <c:pt idx="381" formatCode="0.0">
                  <c:v>#N/A</c:v>
                </c:pt>
                <c:pt idx="382" formatCode="0.0">
                  <c:v>#N/A</c:v>
                </c:pt>
                <c:pt idx="383" formatCode="0.0">
                  <c:v>#N/A</c:v>
                </c:pt>
                <c:pt idx="384" formatCode="0.0">
                  <c:v>#N/A</c:v>
                </c:pt>
                <c:pt idx="385" formatCode="0.0">
                  <c:v>#N/A</c:v>
                </c:pt>
                <c:pt idx="386" formatCode="0.0">
                  <c:v>#N/A</c:v>
                </c:pt>
                <c:pt idx="387" formatCode="0.0">
                  <c:v>#N/A</c:v>
                </c:pt>
                <c:pt idx="388" formatCode="0.0">
                  <c:v>#N/A</c:v>
                </c:pt>
                <c:pt idx="389" formatCode="0.0">
                  <c:v>#N/A</c:v>
                </c:pt>
                <c:pt idx="390" formatCode="0.0">
                  <c:v>#N/A</c:v>
                </c:pt>
                <c:pt idx="391" formatCode="0.0">
                  <c:v>#N/A</c:v>
                </c:pt>
                <c:pt idx="392" formatCode="0.0">
                  <c:v>#N/A</c:v>
                </c:pt>
                <c:pt idx="393" formatCode="0.0">
                  <c:v>#N/A</c:v>
                </c:pt>
                <c:pt idx="394" formatCode="0.0">
                  <c:v>#N/A</c:v>
                </c:pt>
                <c:pt idx="395" formatCode="0.0">
                  <c:v>#N/A</c:v>
                </c:pt>
                <c:pt idx="396" formatCode="0.0">
                  <c:v>#N/A</c:v>
                </c:pt>
                <c:pt idx="397" formatCode="0.0">
                  <c:v>#N/A</c:v>
                </c:pt>
                <c:pt idx="398" formatCode="0.0">
                  <c:v>#N/A</c:v>
                </c:pt>
                <c:pt idx="399" formatCode="0.0">
                  <c:v>#N/A</c:v>
                </c:pt>
                <c:pt idx="400" formatCode="0.0">
                  <c:v>#N/A</c:v>
                </c:pt>
                <c:pt idx="401" formatCode="0.0">
                  <c:v>#N/A</c:v>
                </c:pt>
                <c:pt idx="402" formatCode="0.0">
                  <c:v>#N/A</c:v>
                </c:pt>
                <c:pt idx="403" formatCode="0.0">
                  <c:v>#N/A</c:v>
                </c:pt>
                <c:pt idx="404" formatCode="0.0">
                  <c:v>#N/A</c:v>
                </c:pt>
                <c:pt idx="405" formatCode="0.0">
                  <c:v>#N/A</c:v>
                </c:pt>
                <c:pt idx="406" formatCode="0.0">
                  <c:v>#N/A</c:v>
                </c:pt>
                <c:pt idx="407" formatCode="0.0">
                  <c:v>#N/A</c:v>
                </c:pt>
                <c:pt idx="408" formatCode="0.0">
                  <c:v>#N/A</c:v>
                </c:pt>
                <c:pt idx="409" formatCode="0.0">
                  <c:v>#N/A</c:v>
                </c:pt>
                <c:pt idx="410" formatCode="0.0">
                  <c:v>#N/A</c:v>
                </c:pt>
                <c:pt idx="411" formatCode="0.0">
                  <c:v>#N/A</c:v>
                </c:pt>
                <c:pt idx="412" formatCode="0.0">
                  <c:v>#N/A</c:v>
                </c:pt>
                <c:pt idx="413" formatCode="0.0">
                  <c:v>#N/A</c:v>
                </c:pt>
                <c:pt idx="414" formatCode="0.0">
                  <c:v>#N/A</c:v>
                </c:pt>
                <c:pt idx="415" formatCode="0.0">
                  <c:v>#N/A</c:v>
                </c:pt>
                <c:pt idx="416" formatCode="0.0">
                  <c:v>#N/A</c:v>
                </c:pt>
                <c:pt idx="417" formatCode="0.0">
                  <c:v>#N/A</c:v>
                </c:pt>
                <c:pt idx="418" formatCode="0.0">
                  <c:v>#N/A</c:v>
                </c:pt>
                <c:pt idx="419" formatCode="0.0">
                  <c:v>#N/A</c:v>
                </c:pt>
                <c:pt idx="420" formatCode="0.0">
                  <c:v>#N/A</c:v>
                </c:pt>
                <c:pt idx="421" formatCode="0.0">
                  <c:v>#N/A</c:v>
                </c:pt>
                <c:pt idx="422" formatCode="0.0">
                  <c:v>#N/A</c:v>
                </c:pt>
                <c:pt idx="423" formatCode="0.0">
                  <c:v>#N/A</c:v>
                </c:pt>
                <c:pt idx="424" formatCode="0.0">
                  <c:v>#N/A</c:v>
                </c:pt>
                <c:pt idx="425" formatCode="0.0">
                  <c:v>#N/A</c:v>
                </c:pt>
                <c:pt idx="426" formatCode="0.0">
                  <c:v>#N/A</c:v>
                </c:pt>
                <c:pt idx="427" formatCode="0.0">
                  <c:v>#N/A</c:v>
                </c:pt>
                <c:pt idx="428" formatCode="0.0">
                  <c:v>#N/A</c:v>
                </c:pt>
                <c:pt idx="429" formatCode="0.0">
                  <c:v>#N/A</c:v>
                </c:pt>
                <c:pt idx="430" formatCode="0.0">
                  <c:v>#N/A</c:v>
                </c:pt>
                <c:pt idx="431" formatCode="0.0">
                  <c:v>#N/A</c:v>
                </c:pt>
                <c:pt idx="432" formatCode="0.0">
                  <c:v>#N/A</c:v>
                </c:pt>
                <c:pt idx="433" formatCode="0.0">
                  <c:v>#N/A</c:v>
                </c:pt>
                <c:pt idx="434" formatCode="0.0">
                  <c:v>#N/A</c:v>
                </c:pt>
                <c:pt idx="435" formatCode="0.0">
                  <c:v>#N/A</c:v>
                </c:pt>
                <c:pt idx="436" formatCode="0.0">
                  <c:v>#N/A</c:v>
                </c:pt>
                <c:pt idx="437" formatCode="0.0">
                  <c:v>#N/A</c:v>
                </c:pt>
                <c:pt idx="438" formatCode="0.0">
                  <c:v>#N/A</c:v>
                </c:pt>
                <c:pt idx="439" formatCode="0.0">
                  <c:v>#N/A</c:v>
                </c:pt>
                <c:pt idx="440" formatCode="0.0">
                  <c:v>#N/A</c:v>
                </c:pt>
                <c:pt idx="441" formatCode="0.0">
                  <c:v>#N/A</c:v>
                </c:pt>
                <c:pt idx="442" formatCode="0.0">
                  <c:v>#N/A</c:v>
                </c:pt>
                <c:pt idx="443" formatCode="0.0">
                  <c:v>#N/A</c:v>
                </c:pt>
                <c:pt idx="444" formatCode="0.0">
                  <c:v>#N/A</c:v>
                </c:pt>
                <c:pt idx="445" formatCode="0.0">
                  <c:v>#N/A</c:v>
                </c:pt>
                <c:pt idx="446" formatCode="0.0">
                  <c:v>#N/A</c:v>
                </c:pt>
                <c:pt idx="447" formatCode="0.0">
                  <c:v>#N/A</c:v>
                </c:pt>
                <c:pt idx="448" formatCode="0.0">
                  <c:v>#N/A</c:v>
                </c:pt>
                <c:pt idx="449" formatCode="0.0">
                  <c:v>#N/A</c:v>
                </c:pt>
                <c:pt idx="450" formatCode="0.0">
                  <c:v>#N/A</c:v>
                </c:pt>
                <c:pt idx="451" formatCode="0.0">
                  <c:v>#N/A</c:v>
                </c:pt>
                <c:pt idx="452" formatCode="0.0">
                  <c:v>#N/A</c:v>
                </c:pt>
                <c:pt idx="453" formatCode="0.0">
                  <c:v>#N/A</c:v>
                </c:pt>
                <c:pt idx="454" formatCode="0.0">
                  <c:v>#N/A</c:v>
                </c:pt>
                <c:pt idx="455" formatCode="0.0">
                  <c:v>#N/A</c:v>
                </c:pt>
                <c:pt idx="456" formatCode="0.0">
                  <c:v>#N/A</c:v>
                </c:pt>
                <c:pt idx="457" formatCode="0.0">
                  <c:v>#N/A</c:v>
                </c:pt>
                <c:pt idx="458" formatCode="0.0">
                  <c:v>#N/A</c:v>
                </c:pt>
                <c:pt idx="459" formatCode="0.0">
                  <c:v>#N/A</c:v>
                </c:pt>
                <c:pt idx="460" formatCode="0.0">
                  <c:v>#N/A</c:v>
                </c:pt>
                <c:pt idx="461" formatCode="0.0">
                  <c:v>#N/A</c:v>
                </c:pt>
                <c:pt idx="462" formatCode="0.0">
                  <c:v>#N/A</c:v>
                </c:pt>
                <c:pt idx="463" formatCode="0.0">
                  <c:v>#N/A</c:v>
                </c:pt>
                <c:pt idx="464" formatCode="0.0">
                  <c:v>#N/A</c:v>
                </c:pt>
                <c:pt idx="465" formatCode="0.0">
                  <c:v>#N/A</c:v>
                </c:pt>
                <c:pt idx="466" formatCode="0.0">
                  <c:v>#N/A</c:v>
                </c:pt>
                <c:pt idx="467" formatCode="0.0">
                  <c:v>#N/A</c:v>
                </c:pt>
                <c:pt idx="468" formatCode="0.0">
                  <c:v>#N/A</c:v>
                </c:pt>
                <c:pt idx="469" formatCode="0.0">
                  <c:v>#N/A</c:v>
                </c:pt>
                <c:pt idx="470" formatCode="0.0">
                  <c:v>#N/A</c:v>
                </c:pt>
                <c:pt idx="471" formatCode="0.0">
                  <c:v>#N/A</c:v>
                </c:pt>
                <c:pt idx="472" formatCode="0.0">
                  <c:v>#N/A</c:v>
                </c:pt>
                <c:pt idx="473" formatCode="0.0">
                  <c:v>#N/A</c:v>
                </c:pt>
                <c:pt idx="474" formatCode="0.0">
                  <c:v>#N/A</c:v>
                </c:pt>
                <c:pt idx="475" formatCode="0.0">
                  <c:v>#N/A</c:v>
                </c:pt>
                <c:pt idx="476" formatCode="0.0">
                  <c:v>#N/A</c:v>
                </c:pt>
                <c:pt idx="477" formatCode="0.0">
                  <c:v>#N/A</c:v>
                </c:pt>
                <c:pt idx="478" formatCode="0.0">
                  <c:v>#N/A</c:v>
                </c:pt>
                <c:pt idx="479" formatCode="0.0">
                  <c:v>#N/A</c:v>
                </c:pt>
                <c:pt idx="480" formatCode="0.0">
                  <c:v>#N/A</c:v>
                </c:pt>
                <c:pt idx="481" formatCode="0.0">
                  <c:v>#N/A</c:v>
                </c:pt>
                <c:pt idx="482" formatCode="0.0">
                  <c:v>#N/A</c:v>
                </c:pt>
                <c:pt idx="483" formatCode="0.0">
                  <c:v>#N/A</c:v>
                </c:pt>
                <c:pt idx="484" formatCode="0.0">
                  <c:v>#N/A</c:v>
                </c:pt>
                <c:pt idx="485" formatCode="0.0">
                  <c:v>#N/A</c:v>
                </c:pt>
                <c:pt idx="486" formatCode="0.0">
                  <c:v>#N/A</c:v>
                </c:pt>
                <c:pt idx="487" formatCode="0.0">
                  <c:v>#N/A</c:v>
                </c:pt>
                <c:pt idx="488" formatCode="0.0">
                  <c:v>#N/A</c:v>
                </c:pt>
                <c:pt idx="489" formatCode="0.0">
                  <c:v>#N/A</c:v>
                </c:pt>
                <c:pt idx="490" formatCode="0.0">
                  <c:v>#N/A</c:v>
                </c:pt>
                <c:pt idx="491" formatCode="0.0">
                  <c:v>#N/A</c:v>
                </c:pt>
                <c:pt idx="492" formatCode="0.0">
                  <c:v>#N/A</c:v>
                </c:pt>
                <c:pt idx="493" formatCode="0.0">
                  <c:v>#N/A</c:v>
                </c:pt>
                <c:pt idx="494" formatCode="0.0">
                  <c:v>#N/A</c:v>
                </c:pt>
                <c:pt idx="495" formatCode="0.0">
                  <c:v>#N/A</c:v>
                </c:pt>
                <c:pt idx="496" formatCode="0.0">
                  <c:v>#N/A</c:v>
                </c:pt>
                <c:pt idx="497" formatCode="0.0">
                  <c:v>#N/A</c:v>
                </c:pt>
                <c:pt idx="498" formatCode="0.0">
                  <c:v>#N/A</c:v>
                </c:pt>
                <c:pt idx="499" formatCode="0.0">
                  <c:v>#N/A</c:v>
                </c:pt>
                <c:pt idx="500" formatCode="0.0">
                  <c:v>#N/A</c:v>
                </c:pt>
                <c:pt idx="501" formatCode="0.0">
                  <c:v>#N/A</c:v>
                </c:pt>
                <c:pt idx="502" formatCode="0.0">
                  <c:v>#N/A</c:v>
                </c:pt>
                <c:pt idx="503" formatCode="0.0">
                  <c:v>#N/A</c:v>
                </c:pt>
                <c:pt idx="504" formatCode="0.0">
                  <c:v>#N/A</c:v>
                </c:pt>
                <c:pt idx="505" formatCode="0.0">
                  <c:v>#N/A</c:v>
                </c:pt>
                <c:pt idx="506" formatCode="0.0">
                  <c:v>#N/A</c:v>
                </c:pt>
                <c:pt idx="507" formatCode="0.0">
                  <c:v>#N/A</c:v>
                </c:pt>
                <c:pt idx="508" formatCode="0.0">
                  <c:v>#N/A</c:v>
                </c:pt>
                <c:pt idx="509" formatCode="0.0">
                  <c:v>#N/A</c:v>
                </c:pt>
                <c:pt idx="510" formatCode="0.0">
                  <c:v>#N/A</c:v>
                </c:pt>
                <c:pt idx="511" formatCode="0.0">
                  <c:v>#N/A</c:v>
                </c:pt>
                <c:pt idx="512" formatCode="0.0">
                  <c:v>#N/A</c:v>
                </c:pt>
                <c:pt idx="513" formatCode="0.0">
                  <c:v>#N/A</c:v>
                </c:pt>
                <c:pt idx="514" formatCode="0.0">
                  <c:v>#N/A</c:v>
                </c:pt>
                <c:pt idx="515" formatCode="0.0">
                  <c:v>#N/A</c:v>
                </c:pt>
                <c:pt idx="516" formatCode="0.0">
                  <c:v>#N/A</c:v>
                </c:pt>
                <c:pt idx="517" formatCode="0.0">
                  <c:v>#N/A</c:v>
                </c:pt>
                <c:pt idx="518" formatCode="0.0">
                  <c:v>#N/A</c:v>
                </c:pt>
                <c:pt idx="519" formatCode="0.0">
                  <c:v>#N/A</c:v>
                </c:pt>
                <c:pt idx="520" formatCode="0.0">
                  <c:v>#N/A</c:v>
                </c:pt>
                <c:pt idx="521" formatCode="0.0">
                  <c:v>#N/A</c:v>
                </c:pt>
                <c:pt idx="522" formatCode="0.0">
                  <c:v>#N/A</c:v>
                </c:pt>
                <c:pt idx="523" formatCode="0.0">
                  <c:v>#N/A</c:v>
                </c:pt>
                <c:pt idx="524" formatCode="0.0">
                  <c:v>#N/A</c:v>
                </c:pt>
                <c:pt idx="525" formatCode="0.0">
                  <c:v>#N/A</c:v>
                </c:pt>
                <c:pt idx="526" formatCode="0.0">
                  <c:v>#N/A</c:v>
                </c:pt>
                <c:pt idx="527" formatCode="0.0">
                  <c:v>#N/A</c:v>
                </c:pt>
                <c:pt idx="528" formatCode="0.0">
                  <c:v>#N/A</c:v>
                </c:pt>
                <c:pt idx="529" formatCode="0.0">
                  <c:v>#N/A</c:v>
                </c:pt>
                <c:pt idx="530" formatCode="0.0">
                  <c:v>#N/A</c:v>
                </c:pt>
                <c:pt idx="531" formatCode="0.0">
                  <c:v>#N/A</c:v>
                </c:pt>
                <c:pt idx="532" formatCode="0.0">
                  <c:v>#N/A</c:v>
                </c:pt>
                <c:pt idx="533" formatCode="0.0">
                  <c:v>#N/A</c:v>
                </c:pt>
                <c:pt idx="534" formatCode="0.0">
                  <c:v>#N/A</c:v>
                </c:pt>
                <c:pt idx="535" formatCode="0.0">
                  <c:v>#N/A</c:v>
                </c:pt>
                <c:pt idx="536" formatCode="0.0">
                  <c:v>#N/A</c:v>
                </c:pt>
                <c:pt idx="537" formatCode="0.0">
                  <c:v>#N/A</c:v>
                </c:pt>
                <c:pt idx="538" formatCode="0.0">
                  <c:v>#N/A</c:v>
                </c:pt>
                <c:pt idx="539" formatCode="0.0">
                  <c:v>#N/A</c:v>
                </c:pt>
                <c:pt idx="540" formatCode="0.0">
                  <c:v>#N/A</c:v>
                </c:pt>
                <c:pt idx="541" formatCode="0.0">
                  <c:v>#N/A</c:v>
                </c:pt>
                <c:pt idx="542" formatCode="0.0">
                  <c:v>#N/A</c:v>
                </c:pt>
                <c:pt idx="543" formatCode="0.0">
                  <c:v>#N/A</c:v>
                </c:pt>
                <c:pt idx="544" formatCode="0.0">
                  <c:v>#N/A</c:v>
                </c:pt>
                <c:pt idx="545" formatCode="0.0">
                  <c:v>#N/A</c:v>
                </c:pt>
                <c:pt idx="546" formatCode="0.0">
                  <c:v>#N/A</c:v>
                </c:pt>
                <c:pt idx="547" formatCode="0.0">
                  <c:v>#N/A</c:v>
                </c:pt>
                <c:pt idx="548" formatCode="0.0">
                  <c:v>#N/A</c:v>
                </c:pt>
                <c:pt idx="549" formatCode="0.0">
                  <c:v>#N/A</c:v>
                </c:pt>
                <c:pt idx="550" formatCode="0.0">
                  <c:v>#N/A</c:v>
                </c:pt>
                <c:pt idx="551" formatCode="0.0">
                  <c:v>#N/A</c:v>
                </c:pt>
                <c:pt idx="552" formatCode="0.0">
                  <c:v>#N/A</c:v>
                </c:pt>
                <c:pt idx="553" formatCode="0.0">
                  <c:v>#N/A</c:v>
                </c:pt>
                <c:pt idx="554" formatCode="0.0">
                  <c:v>#N/A</c:v>
                </c:pt>
                <c:pt idx="555" formatCode="0.0">
                  <c:v>#N/A</c:v>
                </c:pt>
                <c:pt idx="556" formatCode="0.0">
                  <c:v>#N/A</c:v>
                </c:pt>
                <c:pt idx="557" formatCode="0.0">
                  <c:v>#N/A</c:v>
                </c:pt>
                <c:pt idx="558" formatCode="0.0">
                  <c:v>#N/A</c:v>
                </c:pt>
                <c:pt idx="559" formatCode="0.0">
                  <c:v>#N/A</c:v>
                </c:pt>
                <c:pt idx="560" formatCode="0.0">
                  <c:v>#N/A</c:v>
                </c:pt>
                <c:pt idx="561" formatCode="0.0">
                  <c:v>#N/A</c:v>
                </c:pt>
                <c:pt idx="562" formatCode="0.0">
                  <c:v>#N/A</c:v>
                </c:pt>
                <c:pt idx="563" formatCode="0.0">
                  <c:v>#N/A</c:v>
                </c:pt>
                <c:pt idx="564" formatCode="0.0">
                  <c:v>#N/A</c:v>
                </c:pt>
                <c:pt idx="565" formatCode="0.0">
                  <c:v>#N/A</c:v>
                </c:pt>
                <c:pt idx="566" formatCode="0.0">
                  <c:v>#N/A</c:v>
                </c:pt>
                <c:pt idx="567" formatCode="0.0">
                  <c:v>#N/A</c:v>
                </c:pt>
                <c:pt idx="568" formatCode="0.0">
                  <c:v>#N/A</c:v>
                </c:pt>
                <c:pt idx="569" formatCode="0.0">
                  <c:v>#N/A</c:v>
                </c:pt>
                <c:pt idx="570" formatCode="0.0">
                  <c:v>#N/A</c:v>
                </c:pt>
                <c:pt idx="571" formatCode="0.0">
                  <c:v>#N/A</c:v>
                </c:pt>
                <c:pt idx="572" formatCode="0.0">
                  <c:v>#N/A</c:v>
                </c:pt>
                <c:pt idx="573" formatCode="0.0">
                  <c:v>#N/A</c:v>
                </c:pt>
                <c:pt idx="574" formatCode="0.0">
                  <c:v>#N/A</c:v>
                </c:pt>
                <c:pt idx="575" formatCode="0.0">
                  <c:v>#N/A</c:v>
                </c:pt>
                <c:pt idx="576" formatCode="0.0">
                  <c:v>#N/A</c:v>
                </c:pt>
                <c:pt idx="577" formatCode="0.0">
                  <c:v>#N/A</c:v>
                </c:pt>
                <c:pt idx="578" formatCode="0.0">
                  <c:v>#N/A</c:v>
                </c:pt>
                <c:pt idx="579" formatCode="0.0">
                  <c:v>#N/A</c:v>
                </c:pt>
                <c:pt idx="580" formatCode="0.0">
                  <c:v>#N/A</c:v>
                </c:pt>
                <c:pt idx="581" formatCode="0.0">
                  <c:v>#N/A</c:v>
                </c:pt>
                <c:pt idx="582" formatCode="0.0">
                  <c:v>#N/A</c:v>
                </c:pt>
                <c:pt idx="583" formatCode="0.0">
                  <c:v>#N/A</c:v>
                </c:pt>
                <c:pt idx="584" formatCode="0.0">
                  <c:v>#N/A</c:v>
                </c:pt>
                <c:pt idx="585" formatCode="0.0">
                  <c:v>#N/A</c:v>
                </c:pt>
                <c:pt idx="586" formatCode="0.0">
                  <c:v>#N/A</c:v>
                </c:pt>
                <c:pt idx="587" formatCode="0.0">
                  <c:v>#N/A</c:v>
                </c:pt>
                <c:pt idx="588" formatCode="0.0">
                  <c:v>#N/A</c:v>
                </c:pt>
                <c:pt idx="589" formatCode="0.0">
                  <c:v>#N/A</c:v>
                </c:pt>
                <c:pt idx="590" formatCode="0.0">
                  <c:v>#N/A</c:v>
                </c:pt>
                <c:pt idx="591" formatCode="0.0">
                  <c:v>#N/A</c:v>
                </c:pt>
                <c:pt idx="592" formatCode="0.0">
                  <c:v>#N/A</c:v>
                </c:pt>
                <c:pt idx="593" formatCode="0.0">
                  <c:v>#N/A</c:v>
                </c:pt>
                <c:pt idx="594" formatCode="0.0">
                  <c:v>#N/A</c:v>
                </c:pt>
                <c:pt idx="595" formatCode="0.0">
                  <c:v>#N/A</c:v>
                </c:pt>
                <c:pt idx="596" formatCode="0.0">
                  <c:v>#N/A</c:v>
                </c:pt>
                <c:pt idx="597" formatCode="0.0">
                  <c:v>#N/A</c:v>
                </c:pt>
                <c:pt idx="598" formatCode="0.0">
                  <c:v>#N/A</c:v>
                </c:pt>
                <c:pt idx="599" formatCode="0.0">
                  <c:v>#N/A</c:v>
                </c:pt>
                <c:pt idx="600" formatCode="0.0">
                  <c:v>#N/A</c:v>
                </c:pt>
                <c:pt idx="601" formatCode="0.0">
                  <c:v>#N/A</c:v>
                </c:pt>
                <c:pt idx="602" formatCode="0.0">
                  <c:v>#N/A</c:v>
                </c:pt>
                <c:pt idx="603" formatCode="0.0">
                  <c:v>#N/A</c:v>
                </c:pt>
                <c:pt idx="604" formatCode="0.0">
                  <c:v>#N/A</c:v>
                </c:pt>
                <c:pt idx="605" formatCode="0.0">
                  <c:v>#N/A</c:v>
                </c:pt>
                <c:pt idx="606" formatCode="0.0">
                  <c:v>#N/A</c:v>
                </c:pt>
                <c:pt idx="607" formatCode="0.0">
                  <c:v>#N/A</c:v>
                </c:pt>
                <c:pt idx="608" formatCode="0.0">
                  <c:v>#N/A</c:v>
                </c:pt>
                <c:pt idx="609" formatCode="0.0">
                  <c:v>#N/A</c:v>
                </c:pt>
                <c:pt idx="610" formatCode="0.0">
                  <c:v>#N/A</c:v>
                </c:pt>
                <c:pt idx="611" formatCode="0.0">
                  <c:v>#N/A</c:v>
                </c:pt>
                <c:pt idx="612" formatCode="0.0">
                  <c:v>#N/A</c:v>
                </c:pt>
                <c:pt idx="613" formatCode="0.0">
                  <c:v>#N/A</c:v>
                </c:pt>
                <c:pt idx="614" formatCode="0.0">
                  <c:v>#N/A</c:v>
                </c:pt>
                <c:pt idx="615" formatCode="0.0">
                  <c:v>#N/A</c:v>
                </c:pt>
                <c:pt idx="616" formatCode="0.0">
                  <c:v>#N/A</c:v>
                </c:pt>
                <c:pt idx="617" formatCode="0.0">
                  <c:v>#N/A</c:v>
                </c:pt>
                <c:pt idx="618" formatCode="0.0">
                  <c:v>#N/A</c:v>
                </c:pt>
                <c:pt idx="619" formatCode="0.0">
                  <c:v>#N/A</c:v>
                </c:pt>
                <c:pt idx="620" formatCode="0.0">
                  <c:v>#N/A</c:v>
                </c:pt>
                <c:pt idx="621" formatCode="0.0">
                  <c:v>#N/A</c:v>
                </c:pt>
                <c:pt idx="622" formatCode="0.0">
                  <c:v>#N/A</c:v>
                </c:pt>
                <c:pt idx="623" formatCode="0.0">
                  <c:v>#N/A</c:v>
                </c:pt>
                <c:pt idx="624" formatCode="0.0">
                  <c:v>#N/A</c:v>
                </c:pt>
                <c:pt idx="625" formatCode="0.0">
                  <c:v>#N/A</c:v>
                </c:pt>
                <c:pt idx="626" formatCode="0.0">
                  <c:v>#N/A</c:v>
                </c:pt>
                <c:pt idx="627" formatCode="0.0">
                  <c:v>#N/A</c:v>
                </c:pt>
                <c:pt idx="628" formatCode="0.0">
                  <c:v>#N/A</c:v>
                </c:pt>
                <c:pt idx="629" formatCode="0.0">
                  <c:v>#N/A</c:v>
                </c:pt>
                <c:pt idx="630" formatCode="0.0">
                  <c:v>#N/A</c:v>
                </c:pt>
                <c:pt idx="631" formatCode="0.0">
                  <c:v>#N/A</c:v>
                </c:pt>
                <c:pt idx="632" formatCode="0.0">
                  <c:v>#N/A</c:v>
                </c:pt>
                <c:pt idx="633" formatCode="0.0">
                  <c:v>#N/A</c:v>
                </c:pt>
                <c:pt idx="634" formatCode="0.0">
                  <c:v>#N/A</c:v>
                </c:pt>
                <c:pt idx="635" formatCode="0.0">
                  <c:v>#N/A</c:v>
                </c:pt>
                <c:pt idx="636" formatCode="0.0">
                  <c:v>#N/A</c:v>
                </c:pt>
                <c:pt idx="637" formatCode="0.0">
                  <c:v>#N/A</c:v>
                </c:pt>
                <c:pt idx="638" formatCode="0.0">
                  <c:v>#N/A</c:v>
                </c:pt>
                <c:pt idx="639" formatCode="0.0">
                  <c:v>#N/A</c:v>
                </c:pt>
                <c:pt idx="640" formatCode="0.0">
                  <c:v>#N/A</c:v>
                </c:pt>
                <c:pt idx="641" formatCode="0.0">
                  <c:v>#N/A</c:v>
                </c:pt>
                <c:pt idx="642" formatCode="0.0">
                  <c:v>#N/A</c:v>
                </c:pt>
                <c:pt idx="643" formatCode="0.0">
                  <c:v>#N/A</c:v>
                </c:pt>
                <c:pt idx="644" formatCode="0.0">
                  <c:v>#N/A</c:v>
                </c:pt>
                <c:pt idx="645" formatCode="0.0">
                  <c:v>#N/A</c:v>
                </c:pt>
                <c:pt idx="646" formatCode="0.0">
                  <c:v>#N/A</c:v>
                </c:pt>
                <c:pt idx="647" formatCode="0.0">
                  <c:v>#N/A</c:v>
                </c:pt>
                <c:pt idx="648" formatCode="0.0">
                  <c:v>#N/A</c:v>
                </c:pt>
                <c:pt idx="649" formatCode="0.0">
                  <c:v>#N/A</c:v>
                </c:pt>
                <c:pt idx="650" formatCode="0.0">
                  <c:v>#N/A</c:v>
                </c:pt>
                <c:pt idx="651" formatCode="0.0">
                  <c:v>#N/A</c:v>
                </c:pt>
                <c:pt idx="652" formatCode="0.0">
                  <c:v>#N/A</c:v>
                </c:pt>
                <c:pt idx="653" formatCode="0.0">
                  <c:v>#N/A</c:v>
                </c:pt>
                <c:pt idx="654" formatCode="0.0">
                  <c:v>#N/A</c:v>
                </c:pt>
                <c:pt idx="655" formatCode="0.0">
                  <c:v>#N/A</c:v>
                </c:pt>
                <c:pt idx="656" formatCode="0.0">
                  <c:v>#N/A</c:v>
                </c:pt>
                <c:pt idx="657" formatCode="0.0">
                  <c:v>#N/A</c:v>
                </c:pt>
                <c:pt idx="658" formatCode="0.0">
                  <c:v>#N/A</c:v>
                </c:pt>
                <c:pt idx="659" formatCode="0.0">
                  <c:v>#N/A</c:v>
                </c:pt>
                <c:pt idx="660" formatCode="0.0">
                  <c:v>#N/A</c:v>
                </c:pt>
                <c:pt idx="661" formatCode="0.0">
                  <c:v>#N/A</c:v>
                </c:pt>
                <c:pt idx="662" formatCode="0.0">
                  <c:v>#N/A</c:v>
                </c:pt>
                <c:pt idx="663" formatCode="0.0">
                  <c:v>#N/A</c:v>
                </c:pt>
                <c:pt idx="664" formatCode="0.0">
                  <c:v>#N/A</c:v>
                </c:pt>
                <c:pt idx="665" formatCode="0.0">
                  <c:v>#N/A</c:v>
                </c:pt>
                <c:pt idx="666" formatCode="0.0">
                  <c:v>#N/A</c:v>
                </c:pt>
                <c:pt idx="667" formatCode="0.0">
                  <c:v>#N/A</c:v>
                </c:pt>
                <c:pt idx="668" formatCode="0.0">
                  <c:v>#N/A</c:v>
                </c:pt>
                <c:pt idx="669" formatCode="0.0">
                  <c:v>#N/A</c:v>
                </c:pt>
                <c:pt idx="670" formatCode="0.0">
                  <c:v>#N/A</c:v>
                </c:pt>
                <c:pt idx="671" formatCode="0.0">
                  <c:v>#N/A</c:v>
                </c:pt>
                <c:pt idx="672" formatCode="0.0">
                  <c:v>#N/A</c:v>
                </c:pt>
                <c:pt idx="673" formatCode="0.0">
                  <c:v>#N/A</c:v>
                </c:pt>
                <c:pt idx="674" formatCode="0.0">
                  <c:v>#N/A</c:v>
                </c:pt>
                <c:pt idx="675" formatCode="0.0">
                  <c:v>#N/A</c:v>
                </c:pt>
                <c:pt idx="676" formatCode="0.0">
                  <c:v>#N/A</c:v>
                </c:pt>
                <c:pt idx="677" formatCode="0.0">
                  <c:v>#N/A</c:v>
                </c:pt>
                <c:pt idx="678" formatCode="0.0">
                  <c:v>#N/A</c:v>
                </c:pt>
                <c:pt idx="679" formatCode="0.0">
                  <c:v>#N/A</c:v>
                </c:pt>
                <c:pt idx="680" formatCode="0.0">
                  <c:v>#N/A</c:v>
                </c:pt>
                <c:pt idx="681" formatCode="0.0">
                  <c:v>#N/A</c:v>
                </c:pt>
                <c:pt idx="682" formatCode="0.0">
                  <c:v>#N/A</c:v>
                </c:pt>
                <c:pt idx="683" formatCode="0.0">
                  <c:v>#N/A</c:v>
                </c:pt>
                <c:pt idx="684" formatCode="0.0">
                  <c:v>#N/A</c:v>
                </c:pt>
                <c:pt idx="685" formatCode="0.0">
                  <c:v>#N/A</c:v>
                </c:pt>
                <c:pt idx="686" formatCode="0.0">
                  <c:v>#N/A</c:v>
                </c:pt>
                <c:pt idx="687" formatCode="0.0">
                  <c:v>#N/A</c:v>
                </c:pt>
                <c:pt idx="688" formatCode="0.0">
                  <c:v>#N/A</c:v>
                </c:pt>
                <c:pt idx="689" formatCode="0.0">
                  <c:v>#N/A</c:v>
                </c:pt>
                <c:pt idx="690" formatCode="0.0">
                  <c:v>#N/A</c:v>
                </c:pt>
                <c:pt idx="691" formatCode="0.0">
                  <c:v>#N/A</c:v>
                </c:pt>
                <c:pt idx="692" formatCode="0.0">
                  <c:v>#N/A</c:v>
                </c:pt>
                <c:pt idx="693" formatCode="0.0">
                  <c:v>#N/A</c:v>
                </c:pt>
                <c:pt idx="694" formatCode="0.0">
                  <c:v>#N/A</c:v>
                </c:pt>
                <c:pt idx="695" formatCode="0.0">
                  <c:v>#N/A</c:v>
                </c:pt>
                <c:pt idx="696" formatCode="0.0">
                  <c:v>#N/A</c:v>
                </c:pt>
                <c:pt idx="697" formatCode="0.0">
                  <c:v>#N/A</c:v>
                </c:pt>
                <c:pt idx="698" formatCode="0.0">
                  <c:v>#N/A</c:v>
                </c:pt>
                <c:pt idx="699" formatCode="0.0">
                  <c:v>#N/A</c:v>
                </c:pt>
                <c:pt idx="700" formatCode="0.0">
                  <c:v>#N/A</c:v>
                </c:pt>
                <c:pt idx="701" formatCode="0.0">
                  <c:v>#N/A</c:v>
                </c:pt>
                <c:pt idx="702" formatCode="0.0">
                  <c:v>#N/A</c:v>
                </c:pt>
                <c:pt idx="703" formatCode="0.0">
                  <c:v>#N/A</c:v>
                </c:pt>
                <c:pt idx="704" formatCode="0.0">
                  <c:v>#N/A</c:v>
                </c:pt>
                <c:pt idx="705" formatCode="0.0">
                  <c:v>#N/A</c:v>
                </c:pt>
                <c:pt idx="706" formatCode="0.0">
                  <c:v>#N/A</c:v>
                </c:pt>
                <c:pt idx="707" formatCode="0.0">
                  <c:v>#N/A</c:v>
                </c:pt>
                <c:pt idx="708" formatCode="0.0">
                  <c:v>#N/A</c:v>
                </c:pt>
                <c:pt idx="709" formatCode="0.0">
                  <c:v>#N/A</c:v>
                </c:pt>
                <c:pt idx="710" formatCode="0.0">
                  <c:v>#N/A</c:v>
                </c:pt>
                <c:pt idx="711" formatCode="0.0">
                  <c:v>#N/A</c:v>
                </c:pt>
                <c:pt idx="712" formatCode="0.0">
                  <c:v>#N/A</c:v>
                </c:pt>
                <c:pt idx="713" formatCode="0.0">
                  <c:v>#N/A</c:v>
                </c:pt>
                <c:pt idx="714" formatCode="0.0">
                  <c:v>#N/A</c:v>
                </c:pt>
                <c:pt idx="715" formatCode="0.0">
                  <c:v>#N/A</c:v>
                </c:pt>
                <c:pt idx="716" formatCode="0.0">
                  <c:v>#N/A</c:v>
                </c:pt>
                <c:pt idx="717" formatCode="0.0">
                  <c:v>#N/A</c:v>
                </c:pt>
                <c:pt idx="718" formatCode="0.0">
                  <c:v>#N/A</c:v>
                </c:pt>
                <c:pt idx="719" formatCode="0.0">
                  <c:v>#N/A</c:v>
                </c:pt>
                <c:pt idx="720" formatCode="0.0">
                  <c:v>#N/A</c:v>
                </c:pt>
                <c:pt idx="721" formatCode="0.0">
                  <c:v>#N/A</c:v>
                </c:pt>
                <c:pt idx="722" formatCode="0.0">
                  <c:v>#N/A</c:v>
                </c:pt>
                <c:pt idx="723" formatCode="0.0">
                  <c:v>#N/A</c:v>
                </c:pt>
                <c:pt idx="724" formatCode="0.0">
                  <c:v>#N/A</c:v>
                </c:pt>
                <c:pt idx="725" formatCode="0.0">
                  <c:v>#N/A</c:v>
                </c:pt>
                <c:pt idx="726" formatCode="0.0">
                  <c:v>#N/A</c:v>
                </c:pt>
                <c:pt idx="727" formatCode="0.0">
                  <c:v>#N/A</c:v>
                </c:pt>
                <c:pt idx="728" formatCode="0.0">
                  <c:v>#N/A</c:v>
                </c:pt>
                <c:pt idx="729" formatCode="0.0">
                  <c:v>#N/A</c:v>
                </c:pt>
                <c:pt idx="730" formatCode="0.0">
                  <c:v>#N/A</c:v>
                </c:pt>
                <c:pt idx="731" formatCode="0.0">
                  <c:v>#N/A</c:v>
                </c:pt>
                <c:pt idx="732" formatCode="0.0">
                  <c:v>#N/A</c:v>
                </c:pt>
                <c:pt idx="733" formatCode="0.0">
                  <c:v>#N/A</c:v>
                </c:pt>
                <c:pt idx="734" formatCode="0.0">
                  <c:v>#N/A</c:v>
                </c:pt>
                <c:pt idx="735" formatCode="0.0">
                  <c:v>#N/A</c:v>
                </c:pt>
                <c:pt idx="736" formatCode="0.0">
                  <c:v>#N/A</c:v>
                </c:pt>
                <c:pt idx="737" formatCode="0.0">
                  <c:v>#N/A</c:v>
                </c:pt>
                <c:pt idx="738" formatCode="0.0">
                  <c:v>#N/A</c:v>
                </c:pt>
                <c:pt idx="739" formatCode="0.0">
                  <c:v>#N/A</c:v>
                </c:pt>
                <c:pt idx="740" formatCode="0.0">
                  <c:v>#N/A</c:v>
                </c:pt>
                <c:pt idx="741" formatCode="0.0">
                  <c:v>#N/A</c:v>
                </c:pt>
                <c:pt idx="742" formatCode="0.0">
                  <c:v>#N/A</c:v>
                </c:pt>
                <c:pt idx="743" formatCode="0.0">
                  <c:v>#N/A</c:v>
                </c:pt>
                <c:pt idx="744" formatCode="0.0">
                  <c:v>#N/A</c:v>
                </c:pt>
                <c:pt idx="745" formatCode="0.0">
                  <c:v>#N/A</c:v>
                </c:pt>
                <c:pt idx="746" formatCode="0.0">
                  <c:v>#N/A</c:v>
                </c:pt>
                <c:pt idx="747" formatCode="0.0">
                  <c:v>#N/A</c:v>
                </c:pt>
                <c:pt idx="748" formatCode="0.0">
                  <c:v>#N/A</c:v>
                </c:pt>
                <c:pt idx="749" formatCode="0.0">
                  <c:v>#N/A</c:v>
                </c:pt>
                <c:pt idx="750" formatCode="0.0">
                  <c:v>#N/A</c:v>
                </c:pt>
                <c:pt idx="751" formatCode="0.0">
                  <c:v>#N/A</c:v>
                </c:pt>
                <c:pt idx="752" formatCode="0.0">
                  <c:v>#N/A</c:v>
                </c:pt>
                <c:pt idx="753" formatCode="0.0">
                  <c:v>#N/A</c:v>
                </c:pt>
                <c:pt idx="754" formatCode="0.0">
                  <c:v>#N/A</c:v>
                </c:pt>
                <c:pt idx="755" formatCode="0.0">
                  <c:v>#N/A</c:v>
                </c:pt>
                <c:pt idx="756" formatCode="0.0">
                  <c:v>#N/A</c:v>
                </c:pt>
                <c:pt idx="757" formatCode="0.0">
                  <c:v>1.977923509749058</c:v>
                </c:pt>
                <c:pt idx="758" formatCode="0.0">
                  <c:v>1.4738962125967703</c:v>
                </c:pt>
                <c:pt idx="759" formatCode="0.0">
                  <c:v>1.0630853814894481</c:v>
                </c:pt>
                <c:pt idx="760" formatCode="0.0">
                  <c:v>1.3619650588516885</c:v>
                </c:pt>
                <c:pt idx="761" formatCode="0.0">
                  <c:v>1.7544165453768912</c:v>
                </c:pt>
                <c:pt idx="762" formatCode="0.0">
                  <c:v>1.9606816118443948</c:v>
                </c:pt>
                <c:pt idx="763" formatCode="0.0">
                  <c:v>1.5183675595431989</c:v>
                </c:pt>
                <c:pt idx="764" formatCode="0.0">
                  <c:v>1.184925261552161</c:v>
                </c:pt>
                <c:pt idx="765" formatCode="0.0">
                  <c:v>0.96361270464340176</c:v>
                </c:pt>
                <c:pt idx="766" formatCode="0.0">
                  <c:v>1.2370722045339066</c:v>
                </c:pt>
                <c:pt idx="767" formatCode="0.0">
                  <c:v>1.501735619618394</c:v>
                </c:pt>
                <c:pt idx="768" formatCode="0.0">
                  <c:v>1.5789473684210575</c:v>
                </c:pt>
                <c:pt idx="769" formatCode="0.0">
                  <c:v>1.1263492501055294</c:v>
                </c:pt>
                <c:pt idx="770" formatCode="0.0">
                  <c:v>1.5122028757630801</c:v>
                </c:pt>
                <c:pt idx="771" formatCode="0.0">
                  <c:v>1.9528578985167575</c:v>
                </c:pt>
                <c:pt idx="772" formatCode="0.0">
                  <c:v>2.1271115499366777</c:v>
                </c:pt>
                <c:pt idx="773" formatCode="0.0">
                  <c:v>2.0723413731670526</c:v>
                </c:pt>
                <c:pt idx="774" formatCode="0.0">
                  <c:v>1.9923286357643066</c:v>
                </c:pt>
                <c:pt idx="775" formatCode="0.0">
                  <c:v>1.6996113341628316</c:v>
                </c:pt>
                <c:pt idx="776" formatCode="0.0">
                  <c:v>1.657918675715031</c:v>
                </c:pt>
                <c:pt idx="777" formatCode="0.0">
                  <c:v>1.664340215632043</c:v>
                </c:pt>
                <c:pt idx="778" formatCode="0.0">
                  <c:v>1.3223551823708934</c:v>
                </c:pt>
                <c:pt idx="779" formatCode="0.0">
                  <c:v>0.7564932696557447</c:v>
                </c:pt>
                <c:pt idx="780" formatCode="0.0">
                  <c:v>-8.9348313069648189E-2</c:v>
                </c:pt>
                <c:pt idx="781" formatCode="0.0">
                  <c:v>-2.5129801815304553E-2</c:v>
                </c:pt>
                <c:pt idx="782" formatCode="0.0">
                  <c:v>-7.3637390866432284E-2</c:v>
                </c:pt>
                <c:pt idx="783" formatCode="0.0">
                  <c:v>-0.19951744617668907</c:v>
                </c:pt>
                <c:pt idx="784" formatCode="0.0">
                  <c:v>-3.9932744850779134E-2</c:v>
                </c:pt>
                <c:pt idx="785" formatCode="0.0">
                  <c:v>0.12377120368545214</c:v>
                </c:pt>
                <c:pt idx="786" formatCode="0.0">
                  <c:v>0.1695697796432194</c:v>
                </c:pt>
                <c:pt idx="787" formatCode="0.0">
                  <c:v>0.19507929300572879</c:v>
                </c:pt>
                <c:pt idx="788" formatCode="0.0">
                  <c:v>-3.612974780596856E-2</c:v>
                </c:pt>
                <c:pt idx="789" formatCode="0.0">
                  <c:v>0.17057443573555986</c:v>
                </c:pt>
                <c:pt idx="790" formatCode="0.0">
                  <c:v>0.5017975786678841</c:v>
                </c:pt>
                <c:pt idx="791" formatCode="0.0">
                  <c:v>0.72951978604158807</c:v>
                </c:pt>
                <c:pt idx="792" formatCode="0.0">
                  <c:v>1.3730868138309926</c:v>
                </c:pt>
                <c:pt idx="793" formatCode="0.0">
                  <c:v>1.0177997801654737</c:v>
                </c:pt>
                <c:pt idx="794" formatCode="0.0">
                  <c:v>0.85253622114274119</c:v>
                </c:pt>
                <c:pt idx="795" formatCode="0.0">
                  <c:v>1.1251104188944261</c:v>
                </c:pt>
                <c:pt idx="796" formatCode="0.0">
                  <c:v>1.0193225541935691</c:v>
                </c:pt>
                <c:pt idx="797" formatCode="0.0">
                  <c:v>0.99732649452308753</c:v>
                </c:pt>
                <c:pt idx="798" formatCode="0.0">
                  <c:v>0.82713887049870038</c:v>
                </c:pt>
                <c:pt idx="799" formatCode="0.0">
                  <c:v>1.0628745027610353</c:v>
                </c:pt>
                <c:pt idx="800" formatCode="0.0">
                  <c:v>1.4637836474815646</c:v>
                </c:pt>
                <c:pt idx="801" formatCode="0.0">
                  <c:v>1.6359875209176034</c:v>
                </c:pt>
                <c:pt idx="802" formatCode="0.0">
                  <c:v>1.6925371625037935</c:v>
                </c:pt>
                <c:pt idx="803" formatCode="0.0">
                  <c:v>2.074622132966919</c:v>
                </c:pt>
                <c:pt idx="804" formatCode="0.0">
                  <c:v>2.5000422090529995</c:v>
                </c:pt>
                <c:pt idx="805" formatCode="0.0">
                  <c:v>2.7379581714893186</c:v>
                </c:pt>
                <c:pt idx="806" formatCode="0.0">
                  <c:v>2.3806124334402767</c:v>
                </c:pt>
                <c:pt idx="807" formatCode="0.0">
                  <c:v>2.1996898784172991</c:v>
                </c:pt>
                <c:pt idx="808" formatCode="0.0">
                  <c:v>1.8748777208413614</c:v>
                </c:pt>
                <c:pt idx="809" formatCode="0.0">
                  <c:v>1.633487955256463</c:v>
                </c:pt>
                <c:pt idx="810" formatCode="0.0">
                  <c:v>1.727978456372492</c:v>
                </c:pt>
                <c:pt idx="811" formatCode="0.0">
                  <c:v>1.9389742120581754</c:v>
                </c:pt>
                <c:pt idx="812" formatCode="0.0">
                  <c:v>2.2329638650032235</c:v>
                </c:pt>
                <c:pt idx="813" formatCode="0.0">
                  <c:v>2.0411287019761692</c:v>
                </c:pt>
                <c:pt idx="814" formatCode="0.0">
                  <c:v>2.2025829386831841</c:v>
                </c:pt>
                <c:pt idx="815" formatCode="0.0">
                  <c:v>2.1090824745684245</c:v>
                </c:pt>
                <c:pt idx="816" formatCode="0.0">
                  <c:v>2.0705076202751638</c:v>
                </c:pt>
                <c:pt idx="817" formatCode="0.0">
                  <c:v>2.2117954212386604</c:v>
                </c:pt>
                <c:pt idx="818" formatCode="0.0">
                  <c:v>2.3597114039729084</c:v>
                </c:pt>
                <c:pt idx="819" formatCode="0.0">
                  <c:v>2.4627439433348108</c:v>
                </c:pt>
                <c:pt idx="820" formatCode="0.0">
                  <c:v>2.8010117148075553</c:v>
                </c:pt>
                <c:pt idx="821" formatCode="0.0">
                  <c:v>2.8715478353166901</c:v>
                </c:pt>
                <c:pt idx="822" formatCode="0.0">
                  <c:v>2.9495150866471143</c:v>
                </c:pt>
                <c:pt idx="823" formatCode="0.0">
                  <c:v>2.6991801041874375</c:v>
                </c:pt>
                <c:pt idx="824" formatCode="0.0">
                  <c:v>2.2769721941990007</c:v>
                </c:pt>
                <c:pt idx="825" formatCode="0.0">
                  <c:v>2.5224699286070296</c:v>
                </c:pt>
                <c:pt idx="826" formatCode="0.0">
                  <c:v>2.1766010321524032</c:v>
                </c:pt>
                <c:pt idx="827" formatCode="0.0">
                  <c:v>1.9101588486313714</c:v>
                </c:pt>
                <c:pt idx="828" formatCode="0.0">
                  <c:v>1.5512351381991252</c:v>
                </c:pt>
                <c:pt idx="829" formatCode="0.0">
                  <c:v>1.5201352659333087</c:v>
                </c:pt>
                <c:pt idx="830" formatCode="0.0">
                  <c:v>1.8625227405691727</c:v>
                </c:pt>
                <c:pt idx="831" formatCode="0.0">
                  <c:v>1.9964397755302565</c:v>
                </c:pt>
                <c:pt idx="832" formatCode="0.0">
                  <c:v>1.7902284687663974</c:v>
                </c:pt>
                <c:pt idx="833" formatCode="0.0">
                  <c:v>1.6484846560762545</c:v>
                </c:pt>
                <c:pt idx="834" formatCode="0.0">
                  <c:v>1.8114648063935146</c:v>
                </c:pt>
                <c:pt idx="835" formatCode="0.0">
                  <c:v>1.7497798894291483</c:v>
                </c:pt>
                <c:pt idx="836" formatCode="0.0">
                  <c:v>1.7113045131695204</c:v>
                </c:pt>
                <c:pt idx="837" formatCode="0.0">
                  <c:v>1.7640429444213845</c:v>
                </c:pt>
                <c:pt idx="838" formatCode="0.0">
                  <c:v>2.0512779818916194</c:v>
                </c:pt>
                <c:pt idx="839" formatCode="0.0">
                  <c:v>2.2851297401217163</c:v>
                </c:pt>
                <c:pt idx="840" formatCode="0.0">
                  <c:v>2.4865719552504606</c:v>
                </c:pt>
                <c:pt idx="841" formatCode="0.0">
                  <c:v>2.3348735639459495</c:v>
                </c:pt>
                <c:pt idx="842" formatCode="0.0">
                  <c:v>1.5393269919198094</c:v>
                </c:pt>
                <c:pt idx="843" formatCode="0.0">
                  <c:v>0.3290966863368272</c:v>
                </c:pt>
                <c:pt idx="844" formatCode="0.0">
                  <c:v>0.11792637021070806</c:v>
                </c:pt>
                <c:pt idx="845" formatCode="0.0">
                  <c:v>0.64573304755548566</c:v>
                </c:pt>
                <c:pt idx="846" formatCode="0.0">
                  <c:v>0.98608182530370836</c:v>
                </c:pt>
                <c:pt idx="847" formatCode="0.0">
                  <c:v>1.3096453823307153</c:v>
                </c:pt>
                <c:pt idx="848" formatCode="0.0">
                  <c:v>1.3713248610564666</c:v>
                </c:pt>
                <c:pt idx="849" formatCode="0.0">
                  <c:v>1.1820661677274913</c:v>
                </c:pt>
                <c:pt idx="850" formatCode="0.0">
                  <c:v>1.1745357842679605</c:v>
                </c:pt>
                <c:pt idx="851" formatCode="0.0">
                  <c:v>1.3620054947193205</c:v>
                </c:pt>
                <c:pt idx="852" formatCode="0.0">
                  <c:v>1.3997697415600863</c:v>
                </c:pt>
                <c:pt idx="853" formatCode="0.0">
                  <c:v>1.6762152173745104</c:v>
                </c:pt>
                <c:pt idx="854" formatCode="0.0">
                  <c:v>2.6197625089591892</c:v>
                </c:pt>
                <c:pt idx="855" formatCode="0.0">
                  <c:v>4.1596948387021104</c:v>
                </c:pt>
                <c:pt idx="856" formatCode="0.0">
                  <c:v>4.9927065375944712</c:v>
                </c:pt>
                <c:pt idx="857" formatCode="0.0">
                  <c:v>5.3914514133213354</c:v>
                </c:pt>
                <c:pt idx="858" formatCode="0.0">
                  <c:v>5.3654752393853986</c:v>
                </c:pt>
                <c:pt idx="859" formatCode="0.0">
                  <c:v>5.2512715548749922</c:v>
                </c:pt>
                <c:pt idx="860" formatCode="0.0">
                  <c:v>5.3903488550791634</c:v>
                </c:pt>
                <c:pt idx="861" formatCode="0.0">
                  <c:v>6.2218689033288976</c:v>
                </c:pt>
                <c:pt idx="862" formatCode="0.0">
                  <c:v>6.8090028398064772</c:v>
                </c:pt>
                <c:pt idx="863" formatCode="0.0">
                  <c:v>7.0364028655451447</c:v>
                </c:pt>
                <c:pt idx="864" formatCode="0.0">
                  <c:v>7.4798724682891171</c:v>
                </c:pt>
                <c:pt idx="865" formatCode="0.0">
                  <c:v>7.8710638977392833</c:v>
                </c:pt>
                <c:pt idx="866" formatCode="0.0">
                  <c:v>8.5424555548424319</c:v>
                </c:pt>
                <c:pt idx="867" formatCode="0.0">
                  <c:v>8.2586293408823721</c:v>
                </c:pt>
                <c:pt idx="868" formatCode="0.0">
                  <c:v>8.5815115436765232</c:v>
                </c:pt>
                <c:pt idx="869" formatCode="0.0">
                  <c:v>9.0597579647841542</c:v>
                </c:pt>
                <c:pt idx="870" formatCode="0.0">
                  <c:v>8.5248147456255197</c:v>
                </c:pt>
                <c:pt idx="871" formatCode="0.0">
                  <c:v>8.2626925031162415</c:v>
                </c:pt>
                <c:pt idx="872" formatCode="0.0">
                  <c:v>8.2016696438336201</c:v>
                </c:pt>
                <c:pt idx="873" formatCode="0.0">
                  <c:v>7.7454273308049206</c:v>
                </c:pt>
                <c:pt idx="874" formatCode="0.0">
                  <c:v>7.1103227941917257</c:v>
                </c:pt>
                <c:pt idx="875" formatCode="0.0">
                  <c:v>6.4544013314108186</c:v>
                </c:pt>
                <c:pt idx="876" formatCode="0.0">
                  <c:v>6.4101469688562682</c:v>
                </c:pt>
                <c:pt idx="877" formatCode="0.0">
                  <c:v>6.0356130778665973</c:v>
                </c:pt>
                <c:pt idx="878" formatCode="0.0">
                  <c:v>4.9849741220991728</c:v>
                </c:pt>
                <c:pt idx="879" formatCode="0.0">
                  <c:v>4.9303203981889254</c:v>
                </c:pt>
                <c:pt idx="880" formatCode="0.0">
                  <c:v>4.0476092727919744</c:v>
                </c:pt>
                <c:pt idx="881" formatCode="0.0">
                  <c:v>2.9691776545588855</c:v>
                </c:pt>
                <c:pt idx="882" formatCode="0.0">
                  <c:v>3.1777801779421693</c:v>
                </c:pt>
                <c:pt idx="883" formatCode="0.0">
                  <c:v>3.6651123843995492</c:v>
                </c:pt>
                <c:pt idx="884" formatCode="0.0">
                  <c:v>3.6996981213444302</c:v>
                </c:pt>
                <c:pt idx="885" formatCode="0.0">
                  <c:v>3.2411446518932019</c:v>
                </c:pt>
                <c:pt idx="886" formatCode="0.0">
                  <c:v>3.1372707088417773</c:v>
                </c:pt>
                <c:pt idx="887" formatCode="0.0">
                  <c:v>3.3521228314302265</c:v>
                </c:pt>
                <c:pt idx="888" formatCode="0.0">
                  <c:v>3.0908847812280538</c:v>
                </c:pt>
                <c:pt idx="889" formatCode="0.0">
                  <c:v>3.1531711208615976</c:v>
                </c:pt>
                <c:pt idx="890" formatCode="0.0">
                  <c:v>3.4773850700380304</c:v>
                </c:pt>
                <c:pt idx="891" formatCode="0.0">
                  <c:v>3.3573639501191632</c:v>
                </c:pt>
                <c:pt idx="892" formatCode="0.0">
                  <c:v>3.26902905694002</c:v>
                </c:pt>
                <c:pt idx="893" formatCode="0.0">
                  <c:v>2.9713971072633067</c:v>
                </c:pt>
                <c:pt idx="894" formatCode="0.0">
                  <c:v>2.8947531984913066</c:v>
                </c:pt>
                <c:pt idx="895" formatCode="0.0">
                  <c:v>2.5307302964569622</c:v>
                </c:pt>
                <c:pt idx="896" formatCode="0.0">
                  <c:v>2.4406330310699831</c:v>
                </c:pt>
                <c:pt idx="897" formatCode="0.0">
                  <c:v>2.5979049049146723</c:v>
                </c:pt>
                <c:pt idx="898" formatCode="0.0">
                  <c:v>2.7493803960905616</c:v>
                </c:pt>
                <c:pt idx="899" formatCode="0.0">
                  <c:v>2.8880572199800669</c:v>
                </c:pt>
                <c:pt idx="900" formatCode="0.0">
                  <c:v>3.0004831121501097</c:v>
                </c:pt>
                <c:pt idx="901" formatCode="0.0">
                  <c:v>2.8215489517475101</c:v>
                </c:pt>
              </c:numCache>
            </c:numRef>
          </c:val>
          <c:smooth val="0"/>
          <c:extLst>
            <c:ext xmlns:c16="http://schemas.microsoft.com/office/drawing/2014/chart" uri="{C3380CC4-5D6E-409C-BE32-E72D297353CC}">
              <c16:uniqueId val="{00000004-46FE-46EC-85EC-1D00929F30E3}"/>
            </c:ext>
          </c:extLst>
        </c:ser>
        <c:ser>
          <c:idx val="1"/>
          <c:order val="5"/>
          <c:tx>
            <c:strRef>
              <c:f>US!$AH$3</c:f>
              <c:strCache>
                <c:ptCount val="1"/>
                <c:pt idx="0">
                  <c:v>Meta</c:v>
                </c:pt>
              </c:strCache>
            </c:strRef>
          </c:tx>
          <c:spPr>
            <a:ln>
              <a:solidFill>
                <a:schemeClr val="accent5">
                  <a:lumMod val="60000"/>
                  <a:lumOff val="40000"/>
                </a:schemeClr>
              </a:solidFill>
              <a:prstDash val="sysDot"/>
            </a:ln>
          </c:spPr>
          <c:marker>
            <c:symbol val="none"/>
          </c:marker>
          <c:val>
            <c:numRef>
              <c:f>US!$AH$4:$AH$1000</c:f>
              <c:numCache>
                <c:formatCode>General</c:formatCode>
                <c:ptCount val="997"/>
                <c:pt idx="13">
                  <c:v>2.2999999999999998</c:v>
                </c:pt>
                <c:pt idx="14">
                  <c:v>2.2999999999999998</c:v>
                </c:pt>
                <c:pt idx="15">
                  <c:v>2.2999999999999998</c:v>
                </c:pt>
                <c:pt idx="16">
                  <c:v>2.2999999999999998</c:v>
                </c:pt>
                <c:pt idx="17">
                  <c:v>2.2999999999999998</c:v>
                </c:pt>
                <c:pt idx="18">
                  <c:v>2.2999999999999998</c:v>
                </c:pt>
                <c:pt idx="19">
                  <c:v>2.2999999999999998</c:v>
                </c:pt>
                <c:pt idx="20">
                  <c:v>2.2999999999999998</c:v>
                </c:pt>
                <c:pt idx="21">
                  <c:v>2.2999999999999998</c:v>
                </c:pt>
                <c:pt idx="22">
                  <c:v>2.2999999999999998</c:v>
                </c:pt>
                <c:pt idx="23">
                  <c:v>2.2999999999999998</c:v>
                </c:pt>
                <c:pt idx="24">
                  <c:v>2.2999999999999998</c:v>
                </c:pt>
                <c:pt idx="25">
                  <c:v>2.2999999999999998</c:v>
                </c:pt>
                <c:pt idx="26">
                  <c:v>2.2999999999999998</c:v>
                </c:pt>
                <c:pt idx="27">
                  <c:v>2.2999999999999998</c:v>
                </c:pt>
                <c:pt idx="28">
                  <c:v>2.2999999999999998</c:v>
                </c:pt>
                <c:pt idx="29">
                  <c:v>2.2999999999999998</c:v>
                </c:pt>
                <c:pt idx="30">
                  <c:v>2.2999999999999998</c:v>
                </c:pt>
                <c:pt idx="31">
                  <c:v>2.2999999999999998</c:v>
                </c:pt>
                <c:pt idx="32">
                  <c:v>2.2999999999999998</c:v>
                </c:pt>
                <c:pt idx="33">
                  <c:v>2.2999999999999998</c:v>
                </c:pt>
                <c:pt idx="34">
                  <c:v>2.2999999999999998</c:v>
                </c:pt>
                <c:pt idx="35">
                  <c:v>2.2999999999999998</c:v>
                </c:pt>
                <c:pt idx="36">
                  <c:v>2.2999999999999998</c:v>
                </c:pt>
                <c:pt idx="37">
                  <c:v>2.2999999999999998</c:v>
                </c:pt>
                <c:pt idx="38">
                  <c:v>2.2999999999999998</c:v>
                </c:pt>
                <c:pt idx="39">
                  <c:v>2.2999999999999998</c:v>
                </c:pt>
                <c:pt idx="40">
                  <c:v>2.2999999999999998</c:v>
                </c:pt>
                <c:pt idx="41">
                  <c:v>2.2999999999999998</c:v>
                </c:pt>
                <c:pt idx="42">
                  <c:v>2.2999999999999998</c:v>
                </c:pt>
                <c:pt idx="43">
                  <c:v>2.2999999999999998</c:v>
                </c:pt>
                <c:pt idx="44">
                  <c:v>2.2999999999999998</c:v>
                </c:pt>
                <c:pt idx="45">
                  <c:v>2.2999999999999998</c:v>
                </c:pt>
                <c:pt idx="46">
                  <c:v>2.2999999999999998</c:v>
                </c:pt>
                <c:pt idx="47">
                  <c:v>2.2999999999999998</c:v>
                </c:pt>
                <c:pt idx="48">
                  <c:v>2.2999999999999998</c:v>
                </c:pt>
                <c:pt idx="49">
                  <c:v>2.2999999999999998</c:v>
                </c:pt>
                <c:pt idx="50">
                  <c:v>2.2999999999999998</c:v>
                </c:pt>
                <c:pt idx="51">
                  <c:v>2.2999999999999998</c:v>
                </c:pt>
                <c:pt idx="52">
                  <c:v>2.2999999999999998</c:v>
                </c:pt>
                <c:pt idx="53">
                  <c:v>2.2999999999999998</c:v>
                </c:pt>
                <c:pt idx="54">
                  <c:v>2.2999999999999998</c:v>
                </c:pt>
                <c:pt idx="55">
                  <c:v>2.2999999999999998</c:v>
                </c:pt>
                <c:pt idx="56">
                  <c:v>2.2999999999999998</c:v>
                </c:pt>
                <c:pt idx="57">
                  <c:v>2.2999999999999998</c:v>
                </c:pt>
                <c:pt idx="58">
                  <c:v>2.2999999999999998</c:v>
                </c:pt>
                <c:pt idx="59">
                  <c:v>2.2999999999999998</c:v>
                </c:pt>
                <c:pt idx="60">
                  <c:v>2.2999999999999998</c:v>
                </c:pt>
                <c:pt idx="61">
                  <c:v>2.2999999999999998</c:v>
                </c:pt>
                <c:pt idx="62">
                  <c:v>2.2999999999999998</c:v>
                </c:pt>
                <c:pt idx="63">
                  <c:v>2.2999999999999998</c:v>
                </c:pt>
                <c:pt idx="64">
                  <c:v>2.2999999999999998</c:v>
                </c:pt>
                <c:pt idx="65">
                  <c:v>2.2999999999999998</c:v>
                </c:pt>
                <c:pt idx="66">
                  <c:v>2.2999999999999998</c:v>
                </c:pt>
                <c:pt idx="67">
                  <c:v>2.2999999999999998</c:v>
                </c:pt>
                <c:pt idx="68">
                  <c:v>2.2999999999999998</c:v>
                </c:pt>
                <c:pt idx="69">
                  <c:v>2.2999999999999998</c:v>
                </c:pt>
                <c:pt idx="70">
                  <c:v>2.2999999999999998</c:v>
                </c:pt>
                <c:pt idx="71">
                  <c:v>2.2999999999999998</c:v>
                </c:pt>
                <c:pt idx="72">
                  <c:v>2.2999999999999998</c:v>
                </c:pt>
                <c:pt idx="73">
                  <c:v>2.2999999999999998</c:v>
                </c:pt>
                <c:pt idx="74">
                  <c:v>2.2999999999999998</c:v>
                </c:pt>
                <c:pt idx="75">
                  <c:v>2.2999999999999998</c:v>
                </c:pt>
                <c:pt idx="76">
                  <c:v>2.2999999999999998</c:v>
                </c:pt>
                <c:pt idx="77">
                  <c:v>2.2999999999999998</c:v>
                </c:pt>
                <c:pt idx="78">
                  <c:v>2.2999999999999998</c:v>
                </c:pt>
                <c:pt idx="79">
                  <c:v>2.2999999999999998</c:v>
                </c:pt>
                <c:pt idx="80">
                  <c:v>2.2999999999999998</c:v>
                </c:pt>
                <c:pt idx="81">
                  <c:v>2.2999999999999998</c:v>
                </c:pt>
                <c:pt idx="82">
                  <c:v>2.2999999999999998</c:v>
                </c:pt>
                <c:pt idx="83">
                  <c:v>2.2999999999999998</c:v>
                </c:pt>
                <c:pt idx="84">
                  <c:v>2.2999999999999998</c:v>
                </c:pt>
                <c:pt idx="85">
                  <c:v>2.2999999999999998</c:v>
                </c:pt>
                <c:pt idx="86">
                  <c:v>2.2999999999999998</c:v>
                </c:pt>
                <c:pt idx="87">
                  <c:v>2.2999999999999998</c:v>
                </c:pt>
                <c:pt idx="88">
                  <c:v>2.2999999999999998</c:v>
                </c:pt>
                <c:pt idx="89">
                  <c:v>2.2999999999999998</c:v>
                </c:pt>
                <c:pt idx="90">
                  <c:v>2.2999999999999998</c:v>
                </c:pt>
                <c:pt idx="91">
                  <c:v>2.2999999999999998</c:v>
                </c:pt>
                <c:pt idx="92">
                  <c:v>2.2999999999999998</c:v>
                </c:pt>
                <c:pt idx="93">
                  <c:v>2.2999999999999998</c:v>
                </c:pt>
                <c:pt idx="94">
                  <c:v>2.2999999999999998</c:v>
                </c:pt>
                <c:pt idx="95">
                  <c:v>2.2999999999999998</c:v>
                </c:pt>
                <c:pt idx="96">
                  <c:v>2.2999999999999998</c:v>
                </c:pt>
                <c:pt idx="97">
                  <c:v>2.2999999999999998</c:v>
                </c:pt>
                <c:pt idx="98">
                  <c:v>2.2999999999999998</c:v>
                </c:pt>
                <c:pt idx="99">
                  <c:v>2.2999999999999998</c:v>
                </c:pt>
                <c:pt idx="100">
                  <c:v>2.2999999999999998</c:v>
                </c:pt>
                <c:pt idx="101">
                  <c:v>2.2999999999999998</c:v>
                </c:pt>
                <c:pt idx="102">
                  <c:v>2.2999999999999998</c:v>
                </c:pt>
                <c:pt idx="103">
                  <c:v>2.2999999999999998</c:v>
                </c:pt>
                <c:pt idx="104">
                  <c:v>2.2999999999999998</c:v>
                </c:pt>
                <c:pt idx="105">
                  <c:v>2.2999999999999998</c:v>
                </c:pt>
                <c:pt idx="106">
                  <c:v>2.2999999999999998</c:v>
                </c:pt>
                <c:pt idx="107">
                  <c:v>2.2999999999999998</c:v>
                </c:pt>
                <c:pt idx="108">
                  <c:v>2.2999999999999998</c:v>
                </c:pt>
                <c:pt idx="109">
                  <c:v>2.2999999999999998</c:v>
                </c:pt>
                <c:pt idx="110">
                  <c:v>2.2999999999999998</c:v>
                </c:pt>
                <c:pt idx="111">
                  <c:v>2.2999999999999998</c:v>
                </c:pt>
                <c:pt idx="112">
                  <c:v>2.2999999999999998</c:v>
                </c:pt>
                <c:pt idx="113">
                  <c:v>2.2999999999999998</c:v>
                </c:pt>
                <c:pt idx="114">
                  <c:v>2.2999999999999998</c:v>
                </c:pt>
                <c:pt idx="115">
                  <c:v>2.2999999999999998</c:v>
                </c:pt>
                <c:pt idx="116">
                  <c:v>2.2999999999999998</c:v>
                </c:pt>
                <c:pt idx="117">
                  <c:v>2.2999999999999998</c:v>
                </c:pt>
                <c:pt idx="118">
                  <c:v>2.2999999999999998</c:v>
                </c:pt>
                <c:pt idx="119">
                  <c:v>2.2999999999999998</c:v>
                </c:pt>
                <c:pt idx="120">
                  <c:v>2.2999999999999998</c:v>
                </c:pt>
                <c:pt idx="121">
                  <c:v>2.2999999999999998</c:v>
                </c:pt>
                <c:pt idx="122">
                  <c:v>2.2999999999999998</c:v>
                </c:pt>
                <c:pt idx="123">
                  <c:v>2.2999999999999998</c:v>
                </c:pt>
                <c:pt idx="124">
                  <c:v>2.2999999999999998</c:v>
                </c:pt>
                <c:pt idx="125">
                  <c:v>2.2999999999999998</c:v>
                </c:pt>
                <c:pt idx="126">
                  <c:v>2.2999999999999998</c:v>
                </c:pt>
                <c:pt idx="127">
                  <c:v>2.2999999999999998</c:v>
                </c:pt>
                <c:pt idx="128">
                  <c:v>2.2999999999999998</c:v>
                </c:pt>
                <c:pt idx="129">
                  <c:v>2.2999999999999998</c:v>
                </c:pt>
                <c:pt idx="130">
                  <c:v>2.2999999999999998</c:v>
                </c:pt>
                <c:pt idx="131">
                  <c:v>2.2999999999999998</c:v>
                </c:pt>
                <c:pt idx="132">
                  <c:v>2.2999999999999998</c:v>
                </c:pt>
                <c:pt idx="133">
                  <c:v>2.2999999999999998</c:v>
                </c:pt>
                <c:pt idx="134">
                  <c:v>2.2999999999999998</c:v>
                </c:pt>
                <c:pt idx="135">
                  <c:v>2.2999999999999998</c:v>
                </c:pt>
                <c:pt idx="136">
                  <c:v>2.2999999999999998</c:v>
                </c:pt>
                <c:pt idx="137">
                  <c:v>2.2999999999999998</c:v>
                </c:pt>
                <c:pt idx="138">
                  <c:v>2.2999999999999998</c:v>
                </c:pt>
                <c:pt idx="139">
                  <c:v>2.2999999999999998</c:v>
                </c:pt>
                <c:pt idx="140">
                  <c:v>2.2999999999999998</c:v>
                </c:pt>
                <c:pt idx="141">
                  <c:v>2.2999999999999998</c:v>
                </c:pt>
                <c:pt idx="142">
                  <c:v>2.2999999999999998</c:v>
                </c:pt>
                <c:pt idx="143">
                  <c:v>2.2999999999999998</c:v>
                </c:pt>
                <c:pt idx="144">
                  <c:v>2.2999999999999998</c:v>
                </c:pt>
                <c:pt idx="145">
                  <c:v>2.2999999999999998</c:v>
                </c:pt>
                <c:pt idx="146">
                  <c:v>2.2999999999999998</c:v>
                </c:pt>
                <c:pt idx="147">
                  <c:v>2.2999999999999998</c:v>
                </c:pt>
                <c:pt idx="148">
                  <c:v>2.2999999999999998</c:v>
                </c:pt>
                <c:pt idx="149">
                  <c:v>2.2999999999999998</c:v>
                </c:pt>
                <c:pt idx="150">
                  <c:v>2.2999999999999998</c:v>
                </c:pt>
                <c:pt idx="151">
                  <c:v>2.2999999999999998</c:v>
                </c:pt>
                <c:pt idx="152">
                  <c:v>2.2999999999999998</c:v>
                </c:pt>
                <c:pt idx="153">
                  <c:v>2.2999999999999998</c:v>
                </c:pt>
                <c:pt idx="154">
                  <c:v>2.2999999999999998</c:v>
                </c:pt>
                <c:pt idx="155">
                  <c:v>2.2999999999999998</c:v>
                </c:pt>
                <c:pt idx="156">
                  <c:v>2.2999999999999998</c:v>
                </c:pt>
                <c:pt idx="157">
                  <c:v>2.2999999999999998</c:v>
                </c:pt>
                <c:pt idx="158">
                  <c:v>2.2999999999999998</c:v>
                </c:pt>
                <c:pt idx="159">
                  <c:v>2.2999999999999998</c:v>
                </c:pt>
                <c:pt idx="160">
                  <c:v>2.2999999999999998</c:v>
                </c:pt>
                <c:pt idx="161">
                  <c:v>2.2999999999999998</c:v>
                </c:pt>
                <c:pt idx="162">
                  <c:v>2.2999999999999998</c:v>
                </c:pt>
                <c:pt idx="163">
                  <c:v>2.2999999999999998</c:v>
                </c:pt>
                <c:pt idx="164">
                  <c:v>2.2999999999999998</c:v>
                </c:pt>
                <c:pt idx="165">
                  <c:v>2.2999999999999998</c:v>
                </c:pt>
                <c:pt idx="166">
                  <c:v>2.2999999999999998</c:v>
                </c:pt>
                <c:pt idx="167">
                  <c:v>2.2999999999999998</c:v>
                </c:pt>
                <c:pt idx="168">
                  <c:v>2.2999999999999998</c:v>
                </c:pt>
                <c:pt idx="169">
                  <c:v>2.2999999999999998</c:v>
                </c:pt>
                <c:pt idx="170">
                  <c:v>2.2999999999999998</c:v>
                </c:pt>
                <c:pt idx="171">
                  <c:v>2.2999999999999998</c:v>
                </c:pt>
                <c:pt idx="172">
                  <c:v>2.2999999999999998</c:v>
                </c:pt>
                <c:pt idx="173">
                  <c:v>2.2999999999999998</c:v>
                </c:pt>
                <c:pt idx="174">
                  <c:v>2.2999999999999998</c:v>
                </c:pt>
                <c:pt idx="175">
                  <c:v>2.2999999999999998</c:v>
                </c:pt>
                <c:pt idx="176">
                  <c:v>2.2999999999999998</c:v>
                </c:pt>
                <c:pt idx="177">
                  <c:v>2.2999999999999998</c:v>
                </c:pt>
                <c:pt idx="178">
                  <c:v>2.2999999999999998</c:v>
                </c:pt>
                <c:pt idx="179">
                  <c:v>2.2999999999999998</c:v>
                </c:pt>
                <c:pt idx="180">
                  <c:v>2.2999999999999998</c:v>
                </c:pt>
                <c:pt idx="181">
                  <c:v>2.2999999999999998</c:v>
                </c:pt>
                <c:pt idx="182">
                  <c:v>2.2999999999999998</c:v>
                </c:pt>
                <c:pt idx="183">
                  <c:v>2.2999999999999998</c:v>
                </c:pt>
                <c:pt idx="184">
                  <c:v>2.2999999999999998</c:v>
                </c:pt>
                <c:pt idx="185">
                  <c:v>2.2999999999999998</c:v>
                </c:pt>
                <c:pt idx="186">
                  <c:v>2.2999999999999998</c:v>
                </c:pt>
                <c:pt idx="187">
                  <c:v>2.2999999999999998</c:v>
                </c:pt>
                <c:pt idx="188">
                  <c:v>2.2999999999999998</c:v>
                </c:pt>
                <c:pt idx="189">
                  <c:v>2.2999999999999998</c:v>
                </c:pt>
                <c:pt idx="190">
                  <c:v>2.2999999999999998</c:v>
                </c:pt>
                <c:pt idx="191">
                  <c:v>2.2999999999999998</c:v>
                </c:pt>
                <c:pt idx="192">
                  <c:v>2.2999999999999998</c:v>
                </c:pt>
                <c:pt idx="193">
                  <c:v>2.2999999999999998</c:v>
                </c:pt>
                <c:pt idx="194">
                  <c:v>2.2999999999999998</c:v>
                </c:pt>
                <c:pt idx="195">
                  <c:v>2.2999999999999998</c:v>
                </c:pt>
                <c:pt idx="196">
                  <c:v>2.2999999999999998</c:v>
                </c:pt>
                <c:pt idx="197">
                  <c:v>2.2999999999999998</c:v>
                </c:pt>
                <c:pt idx="198">
                  <c:v>2.2999999999999998</c:v>
                </c:pt>
                <c:pt idx="199">
                  <c:v>2.2999999999999998</c:v>
                </c:pt>
                <c:pt idx="200">
                  <c:v>2.2999999999999998</c:v>
                </c:pt>
                <c:pt idx="201">
                  <c:v>2.2999999999999998</c:v>
                </c:pt>
                <c:pt idx="202">
                  <c:v>2.2999999999999998</c:v>
                </c:pt>
                <c:pt idx="203">
                  <c:v>2.2999999999999998</c:v>
                </c:pt>
                <c:pt idx="204">
                  <c:v>2.2999999999999998</c:v>
                </c:pt>
                <c:pt idx="205">
                  <c:v>2.2999999999999998</c:v>
                </c:pt>
                <c:pt idx="206">
                  <c:v>2.2999999999999998</c:v>
                </c:pt>
                <c:pt idx="207">
                  <c:v>2.2999999999999998</c:v>
                </c:pt>
                <c:pt idx="208">
                  <c:v>2.2999999999999998</c:v>
                </c:pt>
                <c:pt idx="209">
                  <c:v>2.2999999999999998</c:v>
                </c:pt>
                <c:pt idx="210">
                  <c:v>2.2999999999999998</c:v>
                </c:pt>
                <c:pt idx="211">
                  <c:v>2.2999999999999998</c:v>
                </c:pt>
                <c:pt idx="212">
                  <c:v>2.2999999999999998</c:v>
                </c:pt>
                <c:pt idx="213">
                  <c:v>2.2999999999999998</c:v>
                </c:pt>
                <c:pt idx="214">
                  <c:v>2.2999999999999998</c:v>
                </c:pt>
                <c:pt idx="215">
                  <c:v>2.2999999999999998</c:v>
                </c:pt>
                <c:pt idx="216">
                  <c:v>2.2999999999999998</c:v>
                </c:pt>
                <c:pt idx="217">
                  <c:v>2.2999999999999998</c:v>
                </c:pt>
                <c:pt idx="218">
                  <c:v>2.2999999999999998</c:v>
                </c:pt>
                <c:pt idx="219">
                  <c:v>2.2999999999999998</c:v>
                </c:pt>
                <c:pt idx="220">
                  <c:v>2.2999999999999998</c:v>
                </c:pt>
                <c:pt idx="221">
                  <c:v>2.2999999999999998</c:v>
                </c:pt>
                <c:pt idx="222">
                  <c:v>2.2999999999999998</c:v>
                </c:pt>
                <c:pt idx="223">
                  <c:v>2.2999999999999998</c:v>
                </c:pt>
                <c:pt idx="224">
                  <c:v>2.2999999999999998</c:v>
                </c:pt>
                <c:pt idx="225">
                  <c:v>2.2999999999999998</c:v>
                </c:pt>
                <c:pt idx="226">
                  <c:v>2.2999999999999998</c:v>
                </c:pt>
                <c:pt idx="227">
                  <c:v>2.2999999999999998</c:v>
                </c:pt>
                <c:pt idx="228">
                  <c:v>2.2999999999999998</c:v>
                </c:pt>
                <c:pt idx="229">
                  <c:v>2.2999999999999998</c:v>
                </c:pt>
                <c:pt idx="230">
                  <c:v>2.2999999999999998</c:v>
                </c:pt>
                <c:pt idx="231">
                  <c:v>2.2999999999999998</c:v>
                </c:pt>
                <c:pt idx="232">
                  <c:v>2.2999999999999998</c:v>
                </c:pt>
                <c:pt idx="233">
                  <c:v>2.2999999999999998</c:v>
                </c:pt>
                <c:pt idx="234">
                  <c:v>2.2999999999999998</c:v>
                </c:pt>
                <c:pt idx="235">
                  <c:v>2.2999999999999998</c:v>
                </c:pt>
                <c:pt idx="236">
                  <c:v>2.2999999999999998</c:v>
                </c:pt>
                <c:pt idx="237">
                  <c:v>2.2999999999999998</c:v>
                </c:pt>
                <c:pt idx="238">
                  <c:v>2.2999999999999998</c:v>
                </c:pt>
                <c:pt idx="239">
                  <c:v>2.2999999999999998</c:v>
                </c:pt>
                <c:pt idx="240">
                  <c:v>2.2999999999999998</c:v>
                </c:pt>
                <c:pt idx="241">
                  <c:v>2.2999999999999998</c:v>
                </c:pt>
                <c:pt idx="242">
                  <c:v>2.2999999999999998</c:v>
                </c:pt>
                <c:pt idx="243">
                  <c:v>2.2999999999999998</c:v>
                </c:pt>
                <c:pt idx="244">
                  <c:v>2.2999999999999998</c:v>
                </c:pt>
                <c:pt idx="245">
                  <c:v>2.2999999999999998</c:v>
                </c:pt>
                <c:pt idx="246">
                  <c:v>2.2999999999999998</c:v>
                </c:pt>
                <c:pt idx="247">
                  <c:v>2.2999999999999998</c:v>
                </c:pt>
                <c:pt idx="248">
                  <c:v>2.2999999999999998</c:v>
                </c:pt>
                <c:pt idx="249">
                  <c:v>2.2999999999999998</c:v>
                </c:pt>
                <c:pt idx="250">
                  <c:v>2.2999999999999998</c:v>
                </c:pt>
                <c:pt idx="251">
                  <c:v>2.2999999999999998</c:v>
                </c:pt>
                <c:pt idx="252">
                  <c:v>2.2999999999999998</c:v>
                </c:pt>
                <c:pt idx="253">
                  <c:v>2.2999999999999998</c:v>
                </c:pt>
                <c:pt idx="254">
                  <c:v>2.2999999999999998</c:v>
                </c:pt>
                <c:pt idx="255">
                  <c:v>2.2999999999999998</c:v>
                </c:pt>
                <c:pt idx="256">
                  <c:v>2.2999999999999998</c:v>
                </c:pt>
                <c:pt idx="257">
                  <c:v>2.2999999999999998</c:v>
                </c:pt>
                <c:pt idx="258">
                  <c:v>2.2999999999999998</c:v>
                </c:pt>
                <c:pt idx="259">
                  <c:v>2.2999999999999998</c:v>
                </c:pt>
                <c:pt idx="260">
                  <c:v>2.2999999999999998</c:v>
                </c:pt>
                <c:pt idx="261">
                  <c:v>2.2999999999999998</c:v>
                </c:pt>
                <c:pt idx="262">
                  <c:v>2.2999999999999998</c:v>
                </c:pt>
                <c:pt idx="263">
                  <c:v>2.2999999999999998</c:v>
                </c:pt>
                <c:pt idx="264">
                  <c:v>2.2999999999999998</c:v>
                </c:pt>
                <c:pt idx="265">
                  <c:v>2.2999999999999998</c:v>
                </c:pt>
                <c:pt idx="266">
                  <c:v>2.2999999999999998</c:v>
                </c:pt>
                <c:pt idx="267">
                  <c:v>2.2999999999999998</c:v>
                </c:pt>
                <c:pt idx="268">
                  <c:v>2.2999999999999998</c:v>
                </c:pt>
                <c:pt idx="269">
                  <c:v>2.2999999999999998</c:v>
                </c:pt>
                <c:pt idx="270">
                  <c:v>2.2999999999999998</c:v>
                </c:pt>
                <c:pt idx="271">
                  <c:v>2.2999999999999998</c:v>
                </c:pt>
                <c:pt idx="272">
                  <c:v>2.2999999999999998</c:v>
                </c:pt>
                <c:pt idx="273">
                  <c:v>2.2999999999999998</c:v>
                </c:pt>
                <c:pt idx="274">
                  <c:v>2.2999999999999998</c:v>
                </c:pt>
                <c:pt idx="275">
                  <c:v>2.2999999999999998</c:v>
                </c:pt>
                <c:pt idx="276">
                  <c:v>2.2999999999999998</c:v>
                </c:pt>
                <c:pt idx="277">
                  <c:v>2.2999999999999998</c:v>
                </c:pt>
                <c:pt idx="278">
                  <c:v>2.2999999999999998</c:v>
                </c:pt>
                <c:pt idx="279">
                  <c:v>2.2999999999999998</c:v>
                </c:pt>
                <c:pt idx="280">
                  <c:v>2.2999999999999998</c:v>
                </c:pt>
                <c:pt idx="281">
                  <c:v>2.2999999999999998</c:v>
                </c:pt>
                <c:pt idx="282">
                  <c:v>2.2999999999999998</c:v>
                </c:pt>
                <c:pt idx="283">
                  <c:v>2.2999999999999998</c:v>
                </c:pt>
                <c:pt idx="284">
                  <c:v>2.2999999999999998</c:v>
                </c:pt>
                <c:pt idx="285">
                  <c:v>2.2999999999999998</c:v>
                </c:pt>
                <c:pt idx="286">
                  <c:v>2.2999999999999998</c:v>
                </c:pt>
                <c:pt idx="287">
                  <c:v>2.2999999999999998</c:v>
                </c:pt>
                <c:pt idx="288">
                  <c:v>2.2999999999999998</c:v>
                </c:pt>
                <c:pt idx="289">
                  <c:v>2.2999999999999998</c:v>
                </c:pt>
                <c:pt idx="290">
                  <c:v>2.2999999999999998</c:v>
                </c:pt>
                <c:pt idx="291">
                  <c:v>2.2999999999999998</c:v>
                </c:pt>
                <c:pt idx="292">
                  <c:v>2.2999999999999998</c:v>
                </c:pt>
                <c:pt idx="293">
                  <c:v>2.2999999999999998</c:v>
                </c:pt>
                <c:pt idx="294">
                  <c:v>2.2999999999999998</c:v>
                </c:pt>
                <c:pt idx="295">
                  <c:v>2.2999999999999998</c:v>
                </c:pt>
                <c:pt idx="296">
                  <c:v>2.2999999999999998</c:v>
                </c:pt>
                <c:pt idx="297">
                  <c:v>2.2999999999999998</c:v>
                </c:pt>
                <c:pt idx="298">
                  <c:v>2.2999999999999998</c:v>
                </c:pt>
                <c:pt idx="299">
                  <c:v>2.2999999999999998</c:v>
                </c:pt>
                <c:pt idx="300">
                  <c:v>2.2999999999999998</c:v>
                </c:pt>
                <c:pt idx="301">
                  <c:v>2.2999999999999998</c:v>
                </c:pt>
                <c:pt idx="302">
                  <c:v>2.2999999999999998</c:v>
                </c:pt>
                <c:pt idx="303">
                  <c:v>2.2999999999999998</c:v>
                </c:pt>
                <c:pt idx="304">
                  <c:v>2.2999999999999998</c:v>
                </c:pt>
                <c:pt idx="305">
                  <c:v>2.2999999999999998</c:v>
                </c:pt>
                <c:pt idx="306">
                  <c:v>2.2999999999999998</c:v>
                </c:pt>
                <c:pt idx="307">
                  <c:v>2.2999999999999998</c:v>
                </c:pt>
                <c:pt idx="308">
                  <c:v>2.2999999999999998</c:v>
                </c:pt>
                <c:pt idx="309">
                  <c:v>2.2999999999999998</c:v>
                </c:pt>
                <c:pt idx="310">
                  <c:v>2.2999999999999998</c:v>
                </c:pt>
                <c:pt idx="311">
                  <c:v>2.2999999999999998</c:v>
                </c:pt>
                <c:pt idx="312">
                  <c:v>2.2999999999999998</c:v>
                </c:pt>
                <c:pt idx="313">
                  <c:v>2.2999999999999998</c:v>
                </c:pt>
                <c:pt idx="314">
                  <c:v>2.2999999999999998</c:v>
                </c:pt>
                <c:pt idx="315">
                  <c:v>2.2999999999999998</c:v>
                </c:pt>
                <c:pt idx="316">
                  <c:v>2.2999999999999998</c:v>
                </c:pt>
                <c:pt idx="317">
                  <c:v>2.2999999999999998</c:v>
                </c:pt>
                <c:pt idx="318">
                  <c:v>2.2999999999999998</c:v>
                </c:pt>
                <c:pt idx="319">
                  <c:v>2.2999999999999998</c:v>
                </c:pt>
                <c:pt idx="320">
                  <c:v>2.2999999999999998</c:v>
                </c:pt>
                <c:pt idx="321">
                  <c:v>2.2999999999999998</c:v>
                </c:pt>
                <c:pt idx="322">
                  <c:v>2.2999999999999998</c:v>
                </c:pt>
                <c:pt idx="323">
                  <c:v>2.2999999999999998</c:v>
                </c:pt>
                <c:pt idx="324">
                  <c:v>2.2999999999999998</c:v>
                </c:pt>
                <c:pt idx="325">
                  <c:v>2.2999999999999998</c:v>
                </c:pt>
                <c:pt idx="326">
                  <c:v>2.2999999999999998</c:v>
                </c:pt>
                <c:pt idx="327">
                  <c:v>2.2999999999999998</c:v>
                </c:pt>
                <c:pt idx="328">
                  <c:v>2.2999999999999998</c:v>
                </c:pt>
                <c:pt idx="329">
                  <c:v>2.2999999999999998</c:v>
                </c:pt>
                <c:pt idx="330">
                  <c:v>2.2999999999999998</c:v>
                </c:pt>
                <c:pt idx="331">
                  <c:v>2.2999999999999998</c:v>
                </c:pt>
                <c:pt idx="332">
                  <c:v>2.2999999999999998</c:v>
                </c:pt>
                <c:pt idx="333">
                  <c:v>2.2999999999999998</c:v>
                </c:pt>
                <c:pt idx="334">
                  <c:v>2.2999999999999998</c:v>
                </c:pt>
                <c:pt idx="335">
                  <c:v>2.2999999999999998</c:v>
                </c:pt>
                <c:pt idx="336">
                  <c:v>2.2999999999999998</c:v>
                </c:pt>
                <c:pt idx="337">
                  <c:v>2.2999999999999998</c:v>
                </c:pt>
                <c:pt idx="338">
                  <c:v>2.2999999999999998</c:v>
                </c:pt>
                <c:pt idx="339">
                  <c:v>2.2999999999999998</c:v>
                </c:pt>
                <c:pt idx="340">
                  <c:v>2.2999999999999998</c:v>
                </c:pt>
                <c:pt idx="341">
                  <c:v>2.2999999999999998</c:v>
                </c:pt>
                <c:pt idx="342">
                  <c:v>2.2999999999999998</c:v>
                </c:pt>
                <c:pt idx="343">
                  <c:v>2.2999999999999998</c:v>
                </c:pt>
                <c:pt idx="344">
                  <c:v>2.2999999999999998</c:v>
                </c:pt>
                <c:pt idx="345">
                  <c:v>2.2999999999999998</c:v>
                </c:pt>
                <c:pt idx="346">
                  <c:v>2.2999999999999998</c:v>
                </c:pt>
                <c:pt idx="347">
                  <c:v>2.2999999999999998</c:v>
                </c:pt>
                <c:pt idx="348">
                  <c:v>2.2999999999999998</c:v>
                </c:pt>
                <c:pt idx="349">
                  <c:v>2.2999999999999998</c:v>
                </c:pt>
                <c:pt idx="350">
                  <c:v>2.2999999999999998</c:v>
                </c:pt>
                <c:pt idx="351">
                  <c:v>2.2999999999999998</c:v>
                </c:pt>
                <c:pt idx="352">
                  <c:v>2.2999999999999998</c:v>
                </c:pt>
                <c:pt idx="353">
                  <c:v>2.2999999999999998</c:v>
                </c:pt>
                <c:pt idx="354">
                  <c:v>2.2999999999999998</c:v>
                </c:pt>
                <c:pt idx="355">
                  <c:v>2.2999999999999998</c:v>
                </c:pt>
                <c:pt idx="356">
                  <c:v>2.2999999999999998</c:v>
                </c:pt>
                <c:pt idx="357">
                  <c:v>2.2999999999999998</c:v>
                </c:pt>
                <c:pt idx="358">
                  <c:v>2.2999999999999998</c:v>
                </c:pt>
                <c:pt idx="359">
                  <c:v>2.2999999999999998</c:v>
                </c:pt>
                <c:pt idx="360">
                  <c:v>2.2999999999999998</c:v>
                </c:pt>
                <c:pt idx="361">
                  <c:v>2.2999999999999998</c:v>
                </c:pt>
                <c:pt idx="362">
                  <c:v>2.2999999999999998</c:v>
                </c:pt>
                <c:pt idx="363">
                  <c:v>2.2999999999999998</c:v>
                </c:pt>
                <c:pt idx="364">
                  <c:v>2.2999999999999998</c:v>
                </c:pt>
                <c:pt idx="365">
                  <c:v>2.2999999999999998</c:v>
                </c:pt>
                <c:pt idx="366">
                  <c:v>2.2999999999999998</c:v>
                </c:pt>
                <c:pt idx="367">
                  <c:v>2.2999999999999998</c:v>
                </c:pt>
                <c:pt idx="368">
                  <c:v>2.2999999999999998</c:v>
                </c:pt>
                <c:pt idx="369">
                  <c:v>2.2999999999999998</c:v>
                </c:pt>
                <c:pt idx="370">
                  <c:v>2.2999999999999998</c:v>
                </c:pt>
                <c:pt idx="371">
                  <c:v>2.2999999999999998</c:v>
                </c:pt>
                <c:pt idx="372">
                  <c:v>2.2999999999999998</c:v>
                </c:pt>
                <c:pt idx="373">
                  <c:v>2.2999999999999998</c:v>
                </c:pt>
                <c:pt idx="374">
                  <c:v>2.2999999999999998</c:v>
                </c:pt>
                <c:pt idx="375">
                  <c:v>2.2999999999999998</c:v>
                </c:pt>
                <c:pt idx="376">
                  <c:v>2.2999999999999998</c:v>
                </c:pt>
                <c:pt idx="377">
                  <c:v>2.2999999999999998</c:v>
                </c:pt>
                <c:pt idx="378">
                  <c:v>2.2999999999999998</c:v>
                </c:pt>
                <c:pt idx="379">
                  <c:v>2.2999999999999998</c:v>
                </c:pt>
                <c:pt idx="380">
                  <c:v>2.2999999999999998</c:v>
                </c:pt>
                <c:pt idx="381">
                  <c:v>2.2999999999999998</c:v>
                </c:pt>
                <c:pt idx="382">
                  <c:v>2.2999999999999998</c:v>
                </c:pt>
                <c:pt idx="383">
                  <c:v>2.2999999999999998</c:v>
                </c:pt>
                <c:pt idx="384">
                  <c:v>2.2999999999999998</c:v>
                </c:pt>
                <c:pt idx="385">
                  <c:v>2.2999999999999998</c:v>
                </c:pt>
                <c:pt idx="386">
                  <c:v>2.2999999999999998</c:v>
                </c:pt>
                <c:pt idx="387">
                  <c:v>2.2999999999999998</c:v>
                </c:pt>
                <c:pt idx="388">
                  <c:v>2.2999999999999998</c:v>
                </c:pt>
                <c:pt idx="389">
                  <c:v>2.2999999999999998</c:v>
                </c:pt>
                <c:pt idx="390">
                  <c:v>2.2999999999999998</c:v>
                </c:pt>
                <c:pt idx="391">
                  <c:v>2.2999999999999998</c:v>
                </c:pt>
                <c:pt idx="392">
                  <c:v>2.2999999999999998</c:v>
                </c:pt>
                <c:pt idx="393">
                  <c:v>2.2999999999999998</c:v>
                </c:pt>
                <c:pt idx="394">
                  <c:v>2.2999999999999998</c:v>
                </c:pt>
                <c:pt idx="395">
                  <c:v>2.2999999999999998</c:v>
                </c:pt>
                <c:pt idx="396">
                  <c:v>2.2999999999999998</c:v>
                </c:pt>
                <c:pt idx="397">
                  <c:v>2.2999999999999998</c:v>
                </c:pt>
                <c:pt idx="398">
                  <c:v>2.2999999999999998</c:v>
                </c:pt>
                <c:pt idx="399">
                  <c:v>2.2999999999999998</c:v>
                </c:pt>
                <c:pt idx="400">
                  <c:v>2.2999999999999998</c:v>
                </c:pt>
                <c:pt idx="401">
                  <c:v>2.2999999999999998</c:v>
                </c:pt>
                <c:pt idx="402">
                  <c:v>2.2999999999999998</c:v>
                </c:pt>
                <c:pt idx="403">
                  <c:v>2.2999999999999998</c:v>
                </c:pt>
                <c:pt idx="404">
                  <c:v>2.2999999999999998</c:v>
                </c:pt>
                <c:pt idx="405">
                  <c:v>2.2999999999999998</c:v>
                </c:pt>
                <c:pt idx="406">
                  <c:v>2.2999999999999998</c:v>
                </c:pt>
                <c:pt idx="407">
                  <c:v>2.2999999999999998</c:v>
                </c:pt>
                <c:pt idx="408">
                  <c:v>2.2999999999999998</c:v>
                </c:pt>
                <c:pt idx="409">
                  <c:v>2.2999999999999998</c:v>
                </c:pt>
                <c:pt idx="410">
                  <c:v>2.2999999999999998</c:v>
                </c:pt>
                <c:pt idx="411">
                  <c:v>2.2999999999999998</c:v>
                </c:pt>
                <c:pt idx="412">
                  <c:v>2.2999999999999998</c:v>
                </c:pt>
                <c:pt idx="413">
                  <c:v>2.2999999999999998</c:v>
                </c:pt>
                <c:pt idx="414">
                  <c:v>2.2999999999999998</c:v>
                </c:pt>
                <c:pt idx="415">
                  <c:v>2.2999999999999998</c:v>
                </c:pt>
                <c:pt idx="416">
                  <c:v>2.2999999999999998</c:v>
                </c:pt>
                <c:pt idx="417">
                  <c:v>2.2999999999999998</c:v>
                </c:pt>
                <c:pt idx="418">
                  <c:v>2.2999999999999998</c:v>
                </c:pt>
                <c:pt idx="419">
                  <c:v>2.2999999999999998</c:v>
                </c:pt>
                <c:pt idx="420">
                  <c:v>2.2999999999999998</c:v>
                </c:pt>
                <c:pt idx="421">
                  <c:v>2.2999999999999998</c:v>
                </c:pt>
                <c:pt idx="422">
                  <c:v>2.2999999999999998</c:v>
                </c:pt>
                <c:pt idx="423">
                  <c:v>2.2999999999999998</c:v>
                </c:pt>
                <c:pt idx="424">
                  <c:v>2.2999999999999998</c:v>
                </c:pt>
                <c:pt idx="425">
                  <c:v>2.2999999999999998</c:v>
                </c:pt>
                <c:pt idx="426">
                  <c:v>2.2999999999999998</c:v>
                </c:pt>
                <c:pt idx="427">
                  <c:v>2.2999999999999998</c:v>
                </c:pt>
                <c:pt idx="428">
                  <c:v>2.2999999999999998</c:v>
                </c:pt>
                <c:pt idx="429">
                  <c:v>2.2999999999999998</c:v>
                </c:pt>
                <c:pt idx="430">
                  <c:v>2.2999999999999998</c:v>
                </c:pt>
                <c:pt idx="431">
                  <c:v>2.2999999999999998</c:v>
                </c:pt>
                <c:pt idx="432">
                  <c:v>2.2999999999999998</c:v>
                </c:pt>
                <c:pt idx="433">
                  <c:v>2.2999999999999998</c:v>
                </c:pt>
                <c:pt idx="434">
                  <c:v>2.2999999999999998</c:v>
                </c:pt>
                <c:pt idx="435">
                  <c:v>2.2999999999999998</c:v>
                </c:pt>
                <c:pt idx="436">
                  <c:v>2.2999999999999998</c:v>
                </c:pt>
                <c:pt idx="437">
                  <c:v>2.2999999999999998</c:v>
                </c:pt>
                <c:pt idx="438">
                  <c:v>2.2999999999999998</c:v>
                </c:pt>
                <c:pt idx="439">
                  <c:v>2.2999999999999998</c:v>
                </c:pt>
                <c:pt idx="440">
                  <c:v>2.2999999999999998</c:v>
                </c:pt>
                <c:pt idx="441">
                  <c:v>2.2999999999999998</c:v>
                </c:pt>
                <c:pt idx="442">
                  <c:v>2.2999999999999998</c:v>
                </c:pt>
                <c:pt idx="443">
                  <c:v>2.2999999999999998</c:v>
                </c:pt>
                <c:pt idx="444">
                  <c:v>2.2999999999999998</c:v>
                </c:pt>
                <c:pt idx="445">
                  <c:v>2.2999999999999998</c:v>
                </c:pt>
                <c:pt idx="446">
                  <c:v>2.2999999999999998</c:v>
                </c:pt>
                <c:pt idx="447">
                  <c:v>2.2999999999999998</c:v>
                </c:pt>
                <c:pt idx="448">
                  <c:v>2.2999999999999998</c:v>
                </c:pt>
                <c:pt idx="449">
                  <c:v>2.2999999999999998</c:v>
                </c:pt>
                <c:pt idx="450">
                  <c:v>2.2999999999999998</c:v>
                </c:pt>
                <c:pt idx="451">
                  <c:v>2.2999999999999998</c:v>
                </c:pt>
                <c:pt idx="452">
                  <c:v>2.2999999999999998</c:v>
                </c:pt>
                <c:pt idx="453">
                  <c:v>2.2999999999999998</c:v>
                </c:pt>
                <c:pt idx="454">
                  <c:v>2.2999999999999998</c:v>
                </c:pt>
                <c:pt idx="455">
                  <c:v>2.2999999999999998</c:v>
                </c:pt>
                <c:pt idx="456">
                  <c:v>2.2999999999999998</c:v>
                </c:pt>
                <c:pt idx="457">
                  <c:v>2.2999999999999998</c:v>
                </c:pt>
                <c:pt idx="458">
                  <c:v>2.2999999999999998</c:v>
                </c:pt>
                <c:pt idx="459">
                  <c:v>2.2999999999999998</c:v>
                </c:pt>
                <c:pt idx="460">
                  <c:v>2.2999999999999998</c:v>
                </c:pt>
                <c:pt idx="461">
                  <c:v>2.2999999999999998</c:v>
                </c:pt>
                <c:pt idx="462">
                  <c:v>2.2999999999999998</c:v>
                </c:pt>
                <c:pt idx="463">
                  <c:v>2.2999999999999998</c:v>
                </c:pt>
                <c:pt idx="464">
                  <c:v>2.2999999999999998</c:v>
                </c:pt>
                <c:pt idx="465">
                  <c:v>2.2999999999999998</c:v>
                </c:pt>
                <c:pt idx="466">
                  <c:v>2.2999999999999998</c:v>
                </c:pt>
                <c:pt idx="467">
                  <c:v>2.2999999999999998</c:v>
                </c:pt>
                <c:pt idx="468">
                  <c:v>2.2999999999999998</c:v>
                </c:pt>
                <c:pt idx="469">
                  <c:v>2.2999999999999998</c:v>
                </c:pt>
                <c:pt idx="470">
                  <c:v>2.2999999999999998</c:v>
                </c:pt>
                <c:pt idx="471">
                  <c:v>2.2999999999999998</c:v>
                </c:pt>
                <c:pt idx="472">
                  <c:v>2.2999999999999998</c:v>
                </c:pt>
                <c:pt idx="473">
                  <c:v>2.2999999999999998</c:v>
                </c:pt>
                <c:pt idx="474">
                  <c:v>2.2999999999999998</c:v>
                </c:pt>
                <c:pt idx="475">
                  <c:v>2.2999999999999998</c:v>
                </c:pt>
                <c:pt idx="476">
                  <c:v>2.2999999999999998</c:v>
                </c:pt>
                <c:pt idx="477">
                  <c:v>2.2999999999999998</c:v>
                </c:pt>
                <c:pt idx="478">
                  <c:v>2.2999999999999998</c:v>
                </c:pt>
                <c:pt idx="479">
                  <c:v>2.2999999999999998</c:v>
                </c:pt>
                <c:pt idx="480">
                  <c:v>2.2999999999999998</c:v>
                </c:pt>
                <c:pt idx="481">
                  <c:v>2.2999999999999998</c:v>
                </c:pt>
                <c:pt idx="482">
                  <c:v>2.2999999999999998</c:v>
                </c:pt>
                <c:pt idx="483">
                  <c:v>2.2999999999999998</c:v>
                </c:pt>
                <c:pt idx="484">
                  <c:v>2.2999999999999998</c:v>
                </c:pt>
                <c:pt idx="485">
                  <c:v>2.2999999999999998</c:v>
                </c:pt>
                <c:pt idx="486">
                  <c:v>2.2999999999999998</c:v>
                </c:pt>
                <c:pt idx="487">
                  <c:v>2.2999999999999998</c:v>
                </c:pt>
                <c:pt idx="488">
                  <c:v>2.2999999999999998</c:v>
                </c:pt>
                <c:pt idx="489">
                  <c:v>2.2999999999999998</c:v>
                </c:pt>
                <c:pt idx="490">
                  <c:v>2.2999999999999998</c:v>
                </c:pt>
                <c:pt idx="491">
                  <c:v>2.2999999999999998</c:v>
                </c:pt>
                <c:pt idx="492">
                  <c:v>2.2999999999999998</c:v>
                </c:pt>
                <c:pt idx="493">
                  <c:v>2.2999999999999998</c:v>
                </c:pt>
                <c:pt idx="494">
                  <c:v>2.2999999999999998</c:v>
                </c:pt>
                <c:pt idx="495">
                  <c:v>2.2999999999999998</c:v>
                </c:pt>
                <c:pt idx="496">
                  <c:v>2.2999999999999998</c:v>
                </c:pt>
                <c:pt idx="497">
                  <c:v>2.2999999999999998</c:v>
                </c:pt>
                <c:pt idx="498">
                  <c:v>2.2999999999999998</c:v>
                </c:pt>
                <c:pt idx="499">
                  <c:v>2.2999999999999998</c:v>
                </c:pt>
                <c:pt idx="500">
                  <c:v>2.2999999999999998</c:v>
                </c:pt>
                <c:pt idx="501">
                  <c:v>2.2999999999999998</c:v>
                </c:pt>
                <c:pt idx="502">
                  <c:v>2.2999999999999998</c:v>
                </c:pt>
                <c:pt idx="503">
                  <c:v>2.2999999999999998</c:v>
                </c:pt>
                <c:pt idx="504">
                  <c:v>2.2999999999999998</c:v>
                </c:pt>
                <c:pt idx="505">
                  <c:v>2.2999999999999998</c:v>
                </c:pt>
                <c:pt idx="506">
                  <c:v>2.2999999999999998</c:v>
                </c:pt>
                <c:pt idx="507">
                  <c:v>2.2999999999999998</c:v>
                </c:pt>
                <c:pt idx="508">
                  <c:v>2.2999999999999998</c:v>
                </c:pt>
                <c:pt idx="509">
                  <c:v>2.2999999999999998</c:v>
                </c:pt>
                <c:pt idx="510">
                  <c:v>2.2999999999999998</c:v>
                </c:pt>
                <c:pt idx="511">
                  <c:v>2.2999999999999998</c:v>
                </c:pt>
                <c:pt idx="512">
                  <c:v>2.2999999999999998</c:v>
                </c:pt>
                <c:pt idx="513">
                  <c:v>2.2999999999999998</c:v>
                </c:pt>
                <c:pt idx="514">
                  <c:v>2.2999999999999998</c:v>
                </c:pt>
                <c:pt idx="515">
                  <c:v>2.2999999999999998</c:v>
                </c:pt>
                <c:pt idx="516">
                  <c:v>2.2999999999999998</c:v>
                </c:pt>
                <c:pt idx="517">
                  <c:v>2.2999999999999998</c:v>
                </c:pt>
                <c:pt idx="518">
                  <c:v>2.2999999999999998</c:v>
                </c:pt>
                <c:pt idx="519">
                  <c:v>2.2999999999999998</c:v>
                </c:pt>
                <c:pt idx="520">
                  <c:v>2.2999999999999998</c:v>
                </c:pt>
                <c:pt idx="521">
                  <c:v>2.2999999999999998</c:v>
                </c:pt>
                <c:pt idx="522">
                  <c:v>2.2999999999999998</c:v>
                </c:pt>
                <c:pt idx="523">
                  <c:v>2.2999999999999998</c:v>
                </c:pt>
                <c:pt idx="524">
                  <c:v>2.2999999999999998</c:v>
                </c:pt>
                <c:pt idx="525">
                  <c:v>2.2999999999999998</c:v>
                </c:pt>
                <c:pt idx="526">
                  <c:v>2.2999999999999998</c:v>
                </c:pt>
                <c:pt idx="527">
                  <c:v>2.2999999999999998</c:v>
                </c:pt>
                <c:pt idx="528">
                  <c:v>2.2999999999999998</c:v>
                </c:pt>
                <c:pt idx="529">
                  <c:v>2.2999999999999998</c:v>
                </c:pt>
                <c:pt idx="530">
                  <c:v>2.2999999999999998</c:v>
                </c:pt>
                <c:pt idx="531">
                  <c:v>2.2999999999999998</c:v>
                </c:pt>
                <c:pt idx="532">
                  <c:v>2.2999999999999998</c:v>
                </c:pt>
                <c:pt idx="533">
                  <c:v>2.2999999999999998</c:v>
                </c:pt>
                <c:pt idx="534">
                  <c:v>2.2999999999999998</c:v>
                </c:pt>
                <c:pt idx="535">
                  <c:v>2.2999999999999998</c:v>
                </c:pt>
                <c:pt idx="536">
                  <c:v>2.2999999999999998</c:v>
                </c:pt>
                <c:pt idx="537">
                  <c:v>2.2999999999999998</c:v>
                </c:pt>
                <c:pt idx="538">
                  <c:v>2.2999999999999998</c:v>
                </c:pt>
                <c:pt idx="539">
                  <c:v>2.2999999999999998</c:v>
                </c:pt>
                <c:pt idx="540">
                  <c:v>2.2999999999999998</c:v>
                </c:pt>
                <c:pt idx="541">
                  <c:v>2.2999999999999998</c:v>
                </c:pt>
                <c:pt idx="542">
                  <c:v>2.2999999999999998</c:v>
                </c:pt>
                <c:pt idx="543">
                  <c:v>2.2999999999999998</c:v>
                </c:pt>
                <c:pt idx="544">
                  <c:v>2.2999999999999998</c:v>
                </c:pt>
                <c:pt idx="545">
                  <c:v>2.2999999999999998</c:v>
                </c:pt>
                <c:pt idx="546">
                  <c:v>2.2999999999999998</c:v>
                </c:pt>
                <c:pt idx="547">
                  <c:v>2.2999999999999998</c:v>
                </c:pt>
                <c:pt idx="548">
                  <c:v>2.2999999999999998</c:v>
                </c:pt>
                <c:pt idx="549">
                  <c:v>2.2999999999999998</c:v>
                </c:pt>
                <c:pt idx="550">
                  <c:v>2.2999999999999998</c:v>
                </c:pt>
                <c:pt idx="551">
                  <c:v>2.2999999999999998</c:v>
                </c:pt>
                <c:pt idx="552">
                  <c:v>2.2999999999999998</c:v>
                </c:pt>
                <c:pt idx="553">
                  <c:v>2.2999999999999998</c:v>
                </c:pt>
                <c:pt idx="554">
                  <c:v>2.2999999999999998</c:v>
                </c:pt>
                <c:pt idx="555">
                  <c:v>2.2999999999999998</c:v>
                </c:pt>
                <c:pt idx="556">
                  <c:v>2.2999999999999998</c:v>
                </c:pt>
                <c:pt idx="557">
                  <c:v>2.2999999999999998</c:v>
                </c:pt>
                <c:pt idx="558">
                  <c:v>2.2999999999999998</c:v>
                </c:pt>
                <c:pt idx="559">
                  <c:v>2.2999999999999998</c:v>
                </c:pt>
                <c:pt idx="560">
                  <c:v>2.2999999999999998</c:v>
                </c:pt>
                <c:pt idx="561">
                  <c:v>2.2999999999999998</c:v>
                </c:pt>
                <c:pt idx="562">
                  <c:v>2.2999999999999998</c:v>
                </c:pt>
                <c:pt idx="563">
                  <c:v>2.2999999999999998</c:v>
                </c:pt>
                <c:pt idx="564">
                  <c:v>2.2999999999999998</c:v>
                </c:pt>
                <c:pt idx="565">
                  <c:v>2.2999999999999998</c:v>
                </c:pt>
                <c:pt idx="566">
                  <c:v>2.2999999999999998</c:v>
                </c:pt>
                <c:pt idx="567">
                  <c:v>2.2999999999999998</c:v>
                </c:pt>
                <c:pt idx="568">
                  <c:v>2.2999999999999998</c:v>
                </c:pt>
                <c:pt idx="569">
                  <c:v>2.2999999999999998</c:v>
                </c:pt>
                <c:pt idx="570">
                  <c:v>2.2999999999999998</c:v>
                </c:pt>
                <c:pt idx="571">
                  <c:v>2.2999999999999998</c:v>
                </c:pt>
                <c:pt idx="572">
                  <c:v>2.2999999999999998</c:v>
                </c:pt>
                <c:pt idx="573">
                  <c:v>2.2999999999999998</c:v>
                </c:pt>
                <c:pt idx="574">
                  <c:v>2.2999999999999998</c:v>
                </c:pt>
                <c:pt idx="575">
                  <c:v>2.2999999999999998</c:v>
                </c:pt>
                <c:pt idx="576">
                  <c:v>2.2999999999999998</c:v>
                </c:pt>
                <c:pt idx="577">
                  <c:v>2.2999999999999998</c:v>
                </c:pt>
                <c:pt idx="578">
                  <c:v>2.2999999999999998</c:v>
                </c:pt>
                <c:pt idx="579">
                  <c:v>2.2999999999999998</c:v>
                </c:pt>
                <c:pt idx="580">
                  <c:v>2.2999999999999998</c:v>
                </c:pt>
                <c:pt idx="581">
                  <c:v>2.2999999999999998</c:v>
                </c:pt>
                <c:pt idx="582">
                  <c:v>2.2999999999999998</c:v>
                </c:pt>
                <c:pt idx="583">
                  <c:v>2.2999999999999998</c:v>
                </c:pt>
                <c:pt idx="584">
                  <c:v>2.2999999999999998</c:v>
                </c:pt>
                <c:pt idx="585">
                  <c:v>2.2999999999999998</c:v>
                </c:pt>
                <c:pt idx="586">
                  <c:v>2.2999999999999998</c:v>
                </c:pt>
                <c:pt idx="587">
                  <c:v>2.2999999999999998</c:v>
                </c:pt>
                <c:pt idx="588">
                  <c:v>2.2999999999999998</c:v>
                </c:pt>
                <c:pt idx="589">
                  <c:v>2.2999999999999998</c:v>
                </c:pt>
                <c:pt idx="590">
                  <c:v>2.2999999999999998</c:v>
                </c:pt>
                <c:pt idx="591">
                  <c:v>2.2999999999999998</c:v>
                </c:pt>
                <c:pt idx="592">
                  <c:v>2.2999999999999998</c:v>
                </c:pt>
                <c:pt idx="593">
                  <c:v>2.2999999999999998</c:v>
                </c:pt>
                <c:pt idx="594">
                  <c:v>2.2999999999999998</c:v>
                </c:pt>
                <c:pt idx="595">
                  <c:v>2.2999999999999998</c:v>
                </c:pt>
                <c:pt idx="596">
                  <c:v>2.2999999999999998</c:v>
                </c:pt>
                <c:pt idx="597">
                  <c:v>2.2999999999999998</c:v>
                </c:pt>
                <c:pt idx="598">
                  <c:v>2.2999999999999998</c:v>
                </c:pt>
                <c:pt idx="599">
                  <c:v>2.2999999999999998</c:v>
                </c:pt>
                <c:pt idx="600">
                  <c:v>2.2999999999999998</c:v>
                </c:pt>
                <c:pt idx="601">
                  <c:v>2.2999999999999998</c:v>
                </c:pt>
                <c:pt idx="602">
                  <c:v>2.2999999999999998</c:v>
                </c:pt>
                <c:pt idx="603">
                  <c:v>2.2999999999999998</c:v>
                </c:pt>
                <c:pt idx="604">
                  <c:v>2.2999999999999998</c:v>
                </c:pt>
                <c:pt idx="605">
                  <c:v>2.2999999999999998</c:v>
                </c:pt>
                <c:pt idx="606">
                  <c:v>2.2999999999999998</c:v>
                </c:pt>
                <c:pt idx="607">
                  <c:v>2.2999999999999998</c:v>
                </c:pt>
                <c:pt idx="608">
                  <c:v>2.2999999999999998</c:v>
                </c:pt>
                <c:pt idx="609">
                  <c:v>2.2999999999999998</c:v>
                </c:pt>
                <c:pt idx="610">
                  <c:v>2.2999999999999998</c:v>
                </c:pt>
                <c:pt idx="611">
                  <c:v>2.2999999999999998</c:v>
                </c:pt>
                <c:pt idx="612">
                  <c:v>2.2999999999999998</c:v>
                </c:pt>
                <c:pt idx="613">
                  <c:v>2.2999999999999998</c:v>
                </c:pt>
                <c:pt idx="614">
                  <c:v>2.2999999999999998</c:v>
                </c:pt>
                <c:pt idx="615">
                  <c:v>2.2999999999999998</c:v>
                </c:pt>
                <c:pt idx="616">
                  <c:v>2.2999999999999998</c:v>
                </c:pt>
                <c:pt idx="617">
                  <c:v>2.2999999999999998</c:v>
                </c:pt>
                <c:pt idx="618">
                  <c:v>2.2999999999999998</c:v>
                </c:pt>
                <c:pt idx="619">
                  <c:v>2.2999999999999998</c:v>
                </c:pt>
                <c:pt idx="620">
                  <c:v>2.2999999999999998</c:v>
                </c:pt>
                <c:pt idx="621">
                  <c:v>2.2999999999999998</c:v>
                </c:pt>
                <c:pt idx="622">
                  <c:v>2.2999999999999998</c:v>
                </c:pt>
                <c:pt idx="623">
                  <c:v>2.2999999999999998</c:v>
                </c:pt>
                <c:pt idx="624">
                  <c:v>2.2999999999999998</c:v>
                </c:pt>
                <c:pt idx="625">
                  <c:v>2.2999999999999998</c:v>
                </c:pt>
                <c:pt idx="626">
                  <c:v>2.2999999999999998</c:v>
                </c:pt>
                <c:pt idx="627">
                  <c:v>2.2999999999999998</c:v>
                </c:pt>
                <c:pt idx="628">
                  <c:v>2.2999999999999998</c:v>
                </c:pt>
                <c:pt idx="629">
                  <c:v>2.2999999999999998</c:v>
                </c:pt>
                <c:pt idx="630">
                  <c:v>2.2999999999999998</c:v>
                </c:pt>
                <c:pt idx="631">
                  <c:v>2.2999999999999998</c:v>
                </c:pt>
                <c:pt idx="632">
                  <c:v>2.2999999999999998</c:v>
                </c:pt>
                <c:pt idx="633">
                  <c:v>2.2999999999999998</c:v>
                </c:pt>
                <c:pt idx="634">
                  <c:v>2.2999999999999998</c:v>
                </c:pt>
                <c:pt idx="635">
                  <c:v>2.2999999999999998</c:v>
                </c:pt>
                <c:pt idx="636">
                  <c:v>2.2999999999999998</c:v>
                </c:pt>
                <c:pt idx="637">
                  <c:v>2.2999999999999998</c:v>
                </c:pt>
                <c:pt idx="638">
                  <c:v>2.2999999999999998</c:v>
                </c:pt>
                <c:pt idx="639">
                  <c:v>2.2999999999999998</c:v>
                </c:pt>
                <c:pt idx="640">
                  <c:v>2.2999999999999998</c:v>
                </c:pt>
                <c:pt idx="641">
                  <c:v>2.2999999999999998</c:v>
                </c:pt>
                <c:pt idx="642">
                  <c:v>2.2999999999999998</c:v>
                </c:pt>
                <c:pt idx="643">
                  <c:v>2.2999999999999998</c:v>
                </c:pt>
                <c:pt idx="644">
                  <c:v>2.2999999999999998</c:v>
                </c:pt>
                <c:pt idx="645">
                  <c:v>2.2999999999999998</c:v>
                </c:pt>
                <c:pt idx="646">
                  <c:v>2.2999999999999998</c:v>
                </c:pt>
                <c:pt idx="647">
                  <c:v>2.2999999999999998</c:v>
                </c:pt>
                <c:pt idx="648">
                  <c:v>2.2999999999999998</c:v>
                </c:pt>
                <c:pt idx="649">
                  <c:v>2.2999999999999998</c:v>
                </c:pt>
                <c:pt idx="650">
                  <c:v>2.2999999999999998</c:v>
                </c:pt>
                <c:pt idx="651">
                  <c:v>2.2999999999999998</c:v>
                </c:pt>
                <c:pt idx="652">
                  <c:v>2.2999999999999998</c:v>
                </c:pt>
                <c:pt idx="653">
                  <c:v>2.2999999999999998</c:v>
                </c:pt>
                <c:pt idx="654">
                  <c:v>2.2999999999999998</c:v>
                </c:pt>
                <c:pt idx="655">
                  <c:v>2.2999999999999998</c:v>
                </c:pt>
                <c:pt idx="656">
                  <c:v>2.2999999999999998</c:v>
                </c:pt>
                <c:pt idx="657">
                  <c:v>2.2999999999999998</c:v>
                </c:pt>
                <c:pt idx="658">
                  <c:v>2.2999999999999998</c:v>
                </c:pt>
                <c:pt idx="659">
                  <c:v>2.2999999999999998</c:v>
                </c:pt>
                <c:pt idx="660">
                  <c:v>2.2999999999999998</c:v>
                </c:pt>
                <c:pt idx="661">
                  <c:v>2.2999999999999998</c:v>
                </c:pt>
                <c:pt idx="662">
                  <c:v>2.2999999999999998</c:v>
                </c:pt>
                <c:pt idx="663">
                  <c:v>2.2999999999999998</c:v>
                </c:pt>
                <c:pt idx="664">
                  <c:v>2.2999999999999998</c:v>
                </c:pt>
                <c:pt idx="665">
                  <c:v>2.2999999999999998</c:v>
                </c:pt>
                <c:pt idx="666">
                  <c:v>2.2999999999999998</c:v>
                </c:pt>
                <c:pt idx="667">
                  <c:v>2.2999999999999998</c:v>
                </c:pt>
                <c:pt idx="668">
                  <c:v>2.2999999999999998</c:v>
                </c:pt>
                <c:pt idx="669">
                  <c:v>2.2999999999999998</c:v>
                </c:pt>
                <c:pt idx="670">
                  <c:v>2.2999999999999998</c:v>
                </c:pt>
                <c:pt idx="671">
                  <c:v>2.2999999999999998</c:v>
                </c:pt>
                <c:pt idx="672">
                  <c:v>2.2999999999999998</c:v>
                </c:pt>
                <c:pt idx="673">
                  <c:v>2.2999999999999998</c:v>
                </c:pt>
                <c:pt idx="674">
                  <c:v>2.2999999999999998</c:v>
                </c:pt>
                <c:pt idx="675">
                  <c:v>2.2999999999999998</c:v>
                </c:pt>
                <c:pt idx="676">
                  <c:v>2.2999999999999998</c:v>
                </c:pt>
                <c:pt idx="677">
                  <c:v>2.2999999999999998</c:v>
                </c:pt>
                <c:pt idx="678">
                  <c:v>2.2999999999999998</c:v>
                </c:pt>
                <c:pt idx="679">
                  <c:v>2.2999999999999998</c:v>
                </c:pt>
                <c:pt idx="680">
                  <c:v>2.2999999999999998</c:v>
                </c:pt>
                <c:pt idx="681">
                  <c:v>2.2999999999999998</c:v>
                </c:pt>
                <c:pt idx="682">
                  <c:v>2.2999999999999998</c:v>
                </c:pt>
                <c:pt idx="683">
                  <c:v>2.2999999999999998</c:v>
                </c:pt>
                <c:pt idx="684">
                  <c:v>2.2999999999999998</c:v>
                </c:pt>
                <c:pt idx="685">
                  <c:v>2.2999999999999998</c:v>
                </c:pt>
                <c:pt idx="686">
                  <c:v>2.2999999999999998</c:v>
                </c:pt>
                <c:pt idx="687">
                  <c:v>2.2999999999999998</c:v>
                </c:pt>
                <c:pt idx="688">
                  <c:v>2.2999999999999998</c:v>
                </c:pt>
                <c:pt idx="689">
                  <c:v>2.2999999999999998</c:v>
                </c:pt>
                <c:pt idx="690">
                  <c:v>2.2999999999999998</c:v>
                </c:pt>
                <c:pt idx="691">
                  <c:v>2.2999999999999998</c:v>
                </c:pt>
                <c:pt idx="692">
                  <c:v>2.2999999999999998</c:v>
                </c:pt>
                <c:pt idx="693">
                  <c:v>2.2999999999999998</c:v>
                </c:pt>
                <c:pt idx="694">
                  <c:v>2.2999999999999998</c:v>
                </c:pt>
                <c:pt idx="695">
                  <c:v>2.2999999999999998</c:v>
                </c:pt>
                <c:pt idx="696">
                  <c:v>2.2999999999999998</c:v>
                </c:pt>
                <c:pt idx="697">
                  <c:v>2.2999999999999998</c:v>
                </c:pt>
                <c:pt idx="698">
                  <c:v>2.2999999999999998</c:v>
                </c:pt>
                <c:pt idx="699">
                  <c:v>2.2999999999999998</c:v>
                </c:pt>
                <c:pt idx="700">
                  <c:v>2.2999999999999998</c:v>
                </c:pt>
                <c:pt idx="701">
                  <c:v>2.2999999999999998</c:v>
                </c:pt>
                <c:pt idx="702">
                  <c:v>2.2999999999999998</c:v>
                </c:pt>
                <c:pt idx="703">
                  <c:v>2.2999999999999998</c:v>
                </c:pt>
                <c:pt idx="704">
                  <c:v>2.2999999999999998</c:v>
                </c:pt>
                <c:pt idx="705">
                  <c:v>2.2999999999999998</c:v>
                </c:pt>
                <c:pt idx="706">
                  <c:v>2.2999999999999998</c:v>
                </c:pt>
                <c:pt idx="707">
                  <c:v>2.2999999999999998</c:v>
                </c:pt>
                <c:pt idx="708">
                  <c:v>2.2999999999999998</c:v>
                </c:pt>
                <c:pt idx="709">
                  <c:v>2.2999999999999998</c:v>
                </c:pt>
                <c:pt idx="710">
                  <c:v>2.2999999999999998</c:v>
                </c:pt>
                <c:pt idx="711">
                  <c:v>2.2999999999999998</c:v>
                </c:pt>
                <c:pt idx="712">
                  <c:v>2.2999999999999998</c:v>
                </c:pt>
                <c:pt idx="713">
                  <c:v>2.2999999999999998</c:v>
                </c:pt>
                <c:pt idx="714">
                  <c:v>2.2999999999999998</c:v>
                </c:pt>
                <c:pt idx="715">
                  <c:v>2.2999999999999998</c:v>
                </c:pt>
                <c:pt idx="716">
                  <c:v>2.2999999999999998</c:v>
                </c:pt>
                <c:pt idx="717">
                  <c:v>2.2999999999999998</c:v>
                </c:pt>
                <c:pt idx="718">
                  <c:v>2.2999999999999998</c:v>
                </c:pt>
                <c:pt idx="719">
                  <c:v>2.2999999999999998</c:v>
                </c:pt>
                <c:pt idx="720">
                  <c:v>2.2999999999999998</c:v>
                </c:pt>
                <c:pt idx="721">
                  <c:v>2.2999999999999998</c:v>
                </c:pt>
                <c:pt idx="722">
                  <c:v>2.2999999999999998</c:v>
                </c:pt>
                <c:pt idx="723">
                  <c:v>2.2999999999999998</c:v>
                </c:pt>
                <c:pt idx="724">
                  <c:v>2.2999999999999998</c:v>
                </c:pt>
                <c:pt idx="725">
                  <c:v>2.2999999999999998</c:v>
                </c:pt>
                <c:pt idx="726">
                  <c:v>2.2999999999999998</c:v>
                </c:pt>
                <c:pt idx="727">
                  <c:v>2.2999999999999998</c:v>
                </c:pt>
                <c:pt idx="728">
                  <c:v>2.2999999999999998</c:v>
                </c:pt>
                <c:pt idx="729">
                  <c:v>2.2999999999999998</c:v>
                </c:pt>
                <c:pt idx="730">
                  <c:v>2.2999999999999998</c:v>
                </c:pt>
                <c:pt idx="731">
                  <c:v>2.2999999999999998</c:v>
                </c:pt>
                <c:pt idx="732">
                  <c:v>2.2999999999999998</c:v>
                </c:pt>
                <c:pt idx="733">
                  <c:v>2.2999999999999998</c:v>
                </c:pt>
                <c:pt idx="734">
                  <c:v>2.2999999999999998</c:v>
                </c:pt>
                <c:pt idx="735">
                  <c:v>2.2999999999999998</c:v>
                </c:pt>
                <c:pt idx="736">
                  <c:v>2.2999999999999998</c:v>
                </c:pt>
                <c:pt idx="737">
                  <c:v>2.2999999999999998</c:v>
                </c:pt>
                <c:pt idx="738">
                  <c:v>2.2999999999999998</c:v>
                </c:pt>
                <c:pt idx="739">
                  <c:v>2.2999999999999998</c:v>
                </c:pt>
                <c:pt idx="740">
                  <c:v>2.2999999999999998</c:v>
                </c:pt>
                <c:pt idx="741">
                  <c:v>2.2999999999999998</c:v>
                </c:pt>
                <c:pt idx="742">
                  <c:v>2.2999999999999998</c:v>
                </c:pt>
                <c:pt idx="743">
                  <c:v>2.2999999999999998</c:v>
                </c:pt>
                <c:pt idx="744">
                  <c:v>2.2999999999999998</c:v>
                </c:pt>
                <c:pt idx="745">
                  <c:v>2.2999999999999998</c:v>
                </c:pt>
                <c:pt idx="746">
                  <c:v>2.2999999999999998</c:v>
                </c:pt>
                <c:pt idx="747">
                  <c:v>2.2999999999999998</c:v>
                </c:pt>
                <c:pt idx="748">
                  <c:v>2.2999999999999998</c:v>
                </c:pt>
                <c:pt idx="749">
                  <c:v>2.2999999999999998</c:v>
                </c:pt>
                <c:pt idx="750">
                  <c:v>2.2999999999999998</c:v>
                </c:pt>
                <c:pt idx="751">
                  <c:v>2.2999999999999998</c:v>
                </c:pt>
                <c:pt idx="752">
                  <c:v>2.2999999999999998</c:v>
                </c:pt>
                <c:pt idx="753">
                  <c:v>2.2999999999999998</c:v>
                </c:pt>
                <c:pt idx="754">
                  <c:v>2.2999999999999998</c:v>
                </c:pt>
                <c:pt idx="755">
                  <c:v>2.2999999999999998</c:v>
                </c:pt>
                <c:pt idx="756">
                  <c:v>2.2999999999999998</c:v>
                </c:pt>
                <c:pt idx="757">
                  <c:v>2.2999999999999998</c:v>
                </c:pt>
                <c:pt idx="758">
                  <c:v>2.2999999999999998</c:v>
                </c:pt>
                <c:pt idx="759">
                  <c:v>2.2999999999999998</c:v>
                </c:pt>
                <c:pt idx="760">
                  <c:v>2.2999999999999998</c:v>
                </c:pt>
                <c:pt idx="761">
                  <c:v>2.2999999999999998</c:v>
                </c:pt>
                <c:pt idx="762">
                  <c:v>2.2999999999999998</c:v>
                </c:pt>
                <c:pt idx="763">
                  <c:v>2.2999999999999998</c:v>
                </c:pt>
                <c:pt idx="764">
                  <c:v>2.2999999999999998</c:v>
                </c:pt>
                <c:pt idx="765">
                  <c:v>2.2999999999999998</c:v>
                </c:pt>
                <c:pt idx="766">
                  <c:v>2.2999999999999998</c:v>
                </c:pt>
                <c:pt idx="767">
                  <c:v>2.2999999999999998</c:v>
                </c:pt>
                <c:pt idx="768">
                  <c:v>2.2999999999999998</c:v>
                </c:pt>
                <c:pt idx="769">
                  <c:v>2.2999999999999998</c:v>
                </c:pt>
                <c:pt idx="770">
                  <c:v>2.2999999999999998</c:v>
                </c:pt>
                <c:pt idx="771">
                  <c:v>2.2999999999999998</c:v>
                </c:pt>
                <c:pt idx="772">
                  <c:v>2.2999999999999998</c:v>
                </c:pt>
                <c:pt idx="773">
                  <c:v>2.2999999999999998</c:v>
                </c:pt>
                <c:pt idx="774">
                  <c:v>2.2999999999999998</c:v>
                </c:pt>
                <c:pt idx="775">
                  <c:v>2.2999999999999998</c:v>
                </c:pt>
                <c:pt idx="776">
                  <c:v>2.2999999999999998</c:v>
                </c:pt>
                <c:pt idx="777">
                  <c:v>2.2999999999999998</c:v>
                </c:pt>
                <c:pt idx="778">
                  <c:v>2.2999999999999998</c:v>
                </c:pt>
                <c:pt idx="779">
                  <c:v>2.2999999999999998</c:v>
                </c:pt>
                <c:pt idx="780">
                  <c:v>2.2999999999999998</c:v>
                </c:pt>
                <c:pt idx="781">
                  <c:v>2.2999999999999998</c:v>
                </c:pt>
                <c:pt idx="782">
                  <c:v>2.2999999999999998</c:v>
                </c:pt>
                <c:pt idx="783">
                  <c:v>2.2999999999999998</c:v>
                </c:pt>
                <c:pt idx="784">
                  <c:v>2.2999999999999998</c:v>
                </c:pt>
                <c:pt idx="785">
                  <c:v>2.2999999999999998</c:v>
                </c:pt>
                <c:pt idx="786">
                  <c:v>2.2999999999999998</c:v>
                </c:pt>
                <c:pt idx="787">
                  <c:v>2.2999999999999998</c:v>
                </c:pt>
                <c:pt idx="788">
                  <c:v>2.2999999999999998</c:v>
                </c:pt>
                <c:pt idx="789">
                  <c:v>2.2999999999999998</c:v>
                </c:pt>
                <c:pt idx="790">
                  <c:v>2.2999999999999998</c:v>
                </c:pt>
                <c:pt idx="791">
                  <c:v>2.2999999999999998</c:v>
                </c:pt>
                <c:pt idx="792">
                  <c:v>2.2999999999999998</c:v>
                </c:pt>
                <c:pt idx="793">
                  <c:v>2.2999999999999998</c:v>
                </c:pt>
                <c:pt idx="794">
                  <c:v>2.2999999999999998</c:v>
                </c:pt>
                <c:pt idx="795">
                  <c:v>2.2999999999999998</c:v>
                </c:pt>
                <c:pt idx="796">
                  <c:v>2.2999999999999998</c:v>
                </c:pt>
                <c:pt idx="797">
                  <c:v>2.2999999999999998</c:v>
                </c:pt>
                <c:pt idx="798">
                  <c:v>2.2999999999999998</c:v>
                </c:pt>
                <c:pt idx="799">
                  <c:v>2.2999999999999998</c:v>
                </c:pt>
                <c:pt idx="800">
                  <c:v>2.2999999999999998</c:v>
                </c:pt>
                <c:pt idx="801">
                  <c:v>2.2999999999999998</c:v>
                </c:pt>
                <c:pt idx="802">
                  <c:v>2.2999999999999998</c:v>
                </c:pt>
                <c:pt idx="803">
                  <c:v>2.2999999999999998</c:v>
                </c:pt>
                <c:pt idx="804">
                  <c:v>2.2999999999999998</c:v>
                </c:pt>
                <c:pt idx="805">
                  <c:v>2.2999999999999998</c:v>
                </c:pt>
                <c:pt idx="806">
                  <c:v>2.2999999999999998</c:v>
                </c:pt>
                <c:pt idx="807">
                  <c:v>2.2999999999999998</c:v>
                </c:pt>
                <c:pt idx="808">
                  <c:v>2.2999999999999998</c:v>
                </c:pt>
                <c:pt idx="809">
                  <c:v>2.2999999999999998</c:v>
                </c:pt>
                <c:pt idx="810">
                  <c:v>2.2999999999999998</c:v>
                </c:pt>
                <c:pt idx="811">
                  <c:v>2.2999999999999998</c:v>
                </c:pt>
                <c:pt idx="812">
                  <c:v>2.2999999999999998</c:v>
                </c:pt>
                <c:pt idx="813">
                  <c:v>2.2999999999999998</c:v>
                </c:pt>
                <c:pt idx="814">
                  <c:v>2.2999999999999998</c:v>
                </c:pt>
                <c:pt idx="815">
                  <c:v>2.2999999999999998</c:v>
                </c:pt>
                <c:pt idx="816">
                  <c:v>2.2999999999999998</c:v>
                </c:pt>
                <c:pt idx="817">
                  <c:v>2.2999999999999998</c:v>
                </c:pt>
                <c:pt idx="818">
                  <c:v>2.2999999999999998</c:v>
                </c:pt>
                <c:pt idx="819">
                  <c:v>2.2999999999999998</c:v>
                </c:pt>
                <c:pt idx="820">
                  <c:v>2.2999999999999998</c:v>
                </c:pt>
                <c:pt idx="821">
                  <c:v>2.2999999999999998</c:v>
                </c:pt>
                <c:pt idx="822">
                  <c:v>2.2999999999999998</c:v>
                </c:pt>
                <c:pt idx="823">
                  <c:v>2.2999999999999998</c:v>
                </c:pt>
                <c:pt idx="824">
                  <c:v>2.2999999999999998</c:v>
                </c:pt>
                <c:pt idx="825">
                  <c:v>2.2999999999999998</c:v>
                </c:pt>
                <c:pt idx="826">
                  <c:v>2.2999999999999998</c:v>
                </c:pt>
                <c:pt idx="827">
                  <c:v>2.2999999999999998</c:v>
                </c:pt>
                <c:pt idx="828">
                  <c:v>2.2999999999999998</c:v>
                </c:pt>
                <c:pt idx="829">
                  <c:v>2.2999999999999998</c:v>
                </c:pt>
                <c:pt idx="830">
                  <c:v>2.2999999999999998</c:v>
                </c:pt>
                <c:pt idx="831">
                  <c:v>2.2999999999999998</c:v>
                </c:pt>
                <c:pt idx="832">
                  <c:v>2.2999999999999998</c:v>
                </c:pt>
                <c:pt idx="833">
                  <c:v>2.2999999999999998</c:v>
                </c:pt>
                <c:pt idx="834">
                  <c:v>2.2999999999999998</c:v>
                </c:pt>
                <c:pt idx="835">
                  <c:v>2.2999999999999998</c:v>
                </c:pt>
                <c:pt idx="836">
                  <c:v>2.2999999999999998</c:v>
                </c:pt>
                <c:pt idx="837">
                  <c:v>2.2999999999999998</c:v>
                </c:pt>
                <c:pt idx="838">
                  <c:v>2.2999999999999998</c:v>
                </c:pt>
                <c:pt idx="839">
                  <c:v>2.2999999999999998</c:v>
                </c:pt>
                <c:pt idx="840">
                  <c:v>2.2999999999999998</c:v>
                </c:pt>
                <c:pt idx="841">
                  <c:v>2.2999999999999998</c:v>
                </c:pt>
                <c:pt idx="842">
                  <c:v>2.2999999999999998</c:v>
                </c:pt>
                <c:pt idx="843">
                  <c:v>2.2999999999999998</c:v>
                </c:pt>
                <c:pt idx="844">
                  <c:v>2.2999999999999998</c:v>
                </c:pt>
                <c:pt idx="845">
                  <c:v>2.2999999999999998</c:v>
                </c:pt>
                <c:pt idx="846">
                  <c:v>2.2999999999999998</c:v>
                </c:pt>
                <c:pt idx="847">
                  <c:v>2.2999999999999998</c:v>
                </c:pt>
                <c:pt idx="848">
                  <c:v>2.2999999999999998</c:v>
                </c:pt>
                <c:pt idx="849">
                  <c:v>2.2999999999999998</c:v>
                </c:pt>
                <c:pt idx="850">
                  <c:v>2.2999999999999998</c:v>
                </c:pt>
                <c:pt idx="851">
                  <c:v>2.2999999999999998</c:v>
                </c:pt>
                <c:pt idx="852">
                  <c:v>2.2999999999999998</c:v>
                </c:pt>
                <c:pt idx="853">
                  <c:v>2.2999999999999998</c:v>
                </c:pt>
                <c:pt idx="854">
                  <c:v>2.2999999999999998</c:v>
                </c:pt>
                <c:pt idx="855">
                  <c:v>2.2999999999999998</c:v>
                </c:pt>
                <c:pt idx="856">
                  <c:v>2.2999999999999998</c:v>
                </c:pt>
                <c:pt idx="857">
                  <c:v>2.2999999999999998</c:v>
                </c:pt>
                <c:pt idx="858">
                  <c:v>2.2999999999999998</c:v>
                </c:pt>
                <c:pt idx="859">
                  <c:v>2.2999999999999998</c:v>
                </c:pt>
                <c:pt idx="860">
                  <c:v>2.2999999999999998</c:v>
                </c:pt>
                <c:pt idx="861">
                  <c:v>2.2999999999999998</c:v>
                </c:pt>
                <c:pt idx="862">
                  <c:v>2.2999999999999998</c:v>
                </c:pt>
                <c:pt idx="863">
                  <c:v>2.2999999999999998</c:v>
                </c:pt>
                <c:pt idx="864">
                  <c:v>2.2999999999999998</c:v>
                </c:pt>
                <c:pt idx="865">
                  <c:v>2.2999999999999998</c:v>
                </c:pt>
                <c:pt idx="866">
                  <c:v>2.2999999999999998</c:v>
                </c:pt>
                <c:pt idx="867">
                  <c:v>2.2999999999999998</c:v>
                </c:pt>
                <c:pt idx="868">
                  <c:v>2.2999999999999998</c:v>
                </c:pt>
                <c:pt idx="869">
                  <c:v>2.2999999999999998</c:v>
                </c:pt>
                <c:pt idx="870">
                  <c:v>2.2999999999999998</c:v>
                </c:pt>
                <c:pt idx="871">
                  <c:v>2.2999999999999998</c:v>
                </c:pt>
                <c:pt idx="872">
                  <c:v>2.2999999999999998</c:v>
                </c:pt>
                <c:pt idx="873">
                  <c:v>2.2999999999999998</c:v>
                </c:pt>
                <c:pt idx="874">
                  <c:v>2.2999999999999998</c:v>
                </c:pt>
                <c:pt idx="875">
                  <c:v>2.2999999999999998</c:v>
                </c:pt>
                <c:pt idx="876">
                  <c:v>2.2999999999999998</c:v>
                </c:pt>
                <c:pt idx="877">
                  <c:v>2.2999999999999998</c:v>
                </c:pt>
                <c:pt idx="878">
                  <c:v>2.2999999999999998</c:v>
                </c:pt>
                <c:pt idx="879">
                  <c:v>2.2999999999999998</c:v>
                </c:pt>
                <c:pt idx="880">
                  <c:v>2.2999999999999998</c:v>
                </c:pt>
                <c:pt idx="881">
                  <c:v>2.2999999999999998</c:v>
                </c:pt>
                <c:pt idx="882">
                  <c:v>2.2999999999999998</c:v>
                </c:pt>
                <c:pt idx="883">
                  <c:v>2.2999999999999998</c:v>
                </c:pt>
                <c:pt idx="884">
                  <c:v>2.2999999999999998</c:v>
                </c:pt>
                <c:pt idx="885">
                  <c:v>2.2999999999999998</c:v>
                </c:pt>
                <c:pt idx="886">
                  <c:v>2.2999999999999998</c:v>
                </c:pt>
                <c:pt idx="887">
                  <c:v>2.2999999999999998</c:v>
                </c:pt>
                <c:pt idx="888">
                  <c:v>2.2999999999999998</c:v>
                </c:pt>
                <c:pt idx="889">
                  <c:v>2.2999999999999998</c:v>
                </c:pt>
                <c:pt idx="890">
                  <c:v>2.2999999999999998</c:v>
                </c:pt>
                <c:pt idx="891">
                  <c:v>2.2999999999999998</c:v>
                </c:pt>
                <c:pt idx="892">
                  <c:v>2.2999999999999998</c:v>
                </c:pt>
                <c:pt idx="893">
                  <c:v>2.2999999999999998</c:v>
                </c:pt>
                <c:pt idx="894">
                  <c:v>2.2999999999999998</c:v>
                </c:pt>
                <c:pt idx="895">
                  <c:v>2.2999999999999998</c:v>
                </c:pt>
                <c:pt idx="896">
                  <c:v>2.2999999999999998</c:v>
                </c:pt>
                <c:pt idx="897">
                  <c:v>2.2999999999999998</c:v>
                </c:pt>
                <c:pt idx="898">
                  <c:v>2.2999999999999998</c:v>
                </c:pt>
                <c:pt idx="899">
                  <c:v>2.2999999999999998</c:v>
                </c:pt>
                <c:pt idx="900">
                  <c:v>2.2999999999999998</c:v>
                </c:pt>
                <c:pt idx="901">
                  <c:v>2.2999999999999998</c:v>
                </c:pt>
              </c:numCache>
            </c:numRef>
          </c:val>
          <c:smooth val="0"/>
          <c:extLst>
            <c:ext xmlns:c16="http://schemas.microsoft.com/office/drawing/2014/chart" uri="{C3380CC4-5D6E-409C-BE32-E72D297353CC}">
              <c16:uniqueId val="{00000005-46FE-46EC-85EC-1D00929F30E3}"/>
            </c:ext>
          </c:extLst>
        </c:ser>
        <c:dLbls>
          <c:showLegendKey val="0"/>
          <c:showVal val="0"/>
          <c:showCatName val="0"/>
          <c:showSerName val="0"/>
          <c:showPercent val="0"/>
          <c:showBubbleSize val="0"/>
        </c:dLbls>
        <c:marker val="1"/>
        <c:smooth val="0"/>
        <c:axId val="50465024"/>
        <c:axId val="50482176"/>
      </c:lineChart>
      <c:dateAx>
        <c:axId val="50465024"/>
        <c:scaling>
          <c:orientation val="minMax"/>
          <c:min val="43831"/>
        </c:scaling>
        <c:delete val="0"/>
        <c:axPos val="b"/>
        <c:numFmt formatCode="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0" vert="horz"/>
          <a:lstStyle/>
          <a:p>
            <a:pPr>
              <a:defRPr sz="1400">
                <a:solidFill>
                  <a:srgbClr val="000000"/>
                </a:solidFill>
                <a:latin typeface="Calibri Light"/>
                <a:ea typeface="Calibri Light"/>
                <a:cs typeface="Calibri Light"/>
              </a:defRPr>
            </a:pPr>
            <a:endParaRPr lang="es-CL"/>
          </a:p>
        </c:txPr>
        <c:crossAx val="50482176"/>
        <c:crosses val="autoZero"/>
        <c:auto val="1"/>
        <c:lblOffset val="100"/>
        <c:baseTimeUnit val="months"/>
        <c:majorUnit val="12"/>
        <c:majorTimeUnit val="months"/>
      </c:dateAx>
      <c:valAx>
        <c:axId val="50482176"/>
        <c:scaling>
          <c:orientation val="minMax"/>
          <c:min val="-2"/>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vert="horz"/>
          <a:lstStyle/>
          <a:p>
            <a:pPr>
              <a:defRPr sz="1400">
                <a:solidFill>
                  <a:srgbClr val="000000"/>
                </a:solidFill>
                <a:latin typeface="Calibri Light"/>
                <a:ea typeface="Calibri Light"/>
                <a:cs typeface="Calibri Light"/>
              </a:defRPr>
            </a:pPr>
            <a:endParaRPr lang="es-CL"/>
          </a:p>
        </c:txPr>
        <c:crossAx val="50465024"/>
        <c:crosses val="autoZero"/>
        <c:crossBetween val="between"/>
        <c:majorUnit val="1"/>
      </c:valAx>
      <c:spPr>
        <a:noFill/>
        <a:ln w="25400">
          <a:noFill/>
        </a:ln>
        <a:effectLst/>
      </c:spPr>
    </c:plotArea>
    <c:legend>
      <c:legendPos val="t"/>
      <c:legendEntry>
        <c:idx val="4"/>
        <c:delete val="1"/>
      </c:legendEntry>
      <c:layout>
        <c:manualLayout>
          <c:xMode val="edge"/>
          <c:yMode val="edge"/>
          <c:x val="0.10592285285550357"/>
          <c:y val="0"/>
          <c:w val="0.89407714714449638"/>
          <c:h val="0.18805309734513273"/>
        </c:manualLayout>
      </c:layout>
      <c:overlay val="0"/>
      <c:spPr>
        <a:noFill/>
        <a:ln w="25400">
          <a:noFill/>
        </a:ln>
        <a:effectLst/>
      </c:spPr>
      <c:txPr>
        <a:bodyPr rot="0" vert="horz"/>
        <a:lstStyle/>
        <a:p>
          <a:pPr>
            <a:defRPr sz="1400" baseline="0">
              <a:solidFill>
                <a:srgbClr val="000000"/>
              </a:solidFill>
              <a:latin typeface="Calibri Light" panose="020F0302020204030204" pitchFamily="34" charset="0"/>
            </a:defRPr>
          </a:pPr>
          <a:endParaRPr lang="es-CL"/>
        </a:p>
      </c:txPr>
    </c:legend>
    <c:plotVisOnly val="1"/>
    <c:dispBlanksAs val="gap"/>
    <c:showDLblsOverMax val="0"/>
  </c:chart>
  <c:spPr>
    <a:noFill/>
    <a:ln w="25400">
      <a:noFill/>
    </a:ln>
    <a:effectLst/>
  </c:spPr>
  <c:txPr>
    <a:bodyPr/>
    <a:lstStyle/>
    <a:p>
      <a:pPr>
        <a:defRPr sz="900" b="0" baseline="0">
          <a:solidFill>
            <a:sysClr val="windowText" lastClr="000000"/>
          </a:solidFill>
          <a:latin typeface="+mn-lt"/>
          <a:cs typeface="Arial" panose="020B0604020202020204" pitchFamily="34" charset="0"/>
        </a:defRPr>
      </a:pPr>
      <a:endParaRPr lang="es-C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573250173201854E-2"/>
          <c:y val="3.1507966924488422E-2"/>
          <c:w val="0.84644047975604253"/>
          <c:h val="0.86717708405918281"/>
        </c:manualLayout>
      </c:layout>
      <c:lineChart>
        <c:grouping val="standard"/>
        <c:varyColors val="0"/>
        <c:ser>
          <c:idx val="0"/>
          <c:order val="0"/>
          <c:tx>
            <c:strRef>
              <c:f>'G.I.6b'!$B$1</c:f>
              <c:strCache>
                <c:ptCount val="1"/>
                <c:pt idx="0">
                  <c:v>1 año</c:v>
                </c:pt>
              </c:strCache>
            </c:strRef>
          </c:tx>
          <c:spPr>
            <a:ln w="22225" cap="rnd">
              <a:solidFill>
                <a:srgbClr val="C00000"/>
              </a:solidFill>
              <a:round/>
            </a:ln>
            <a:effectLst/>
          </c:spPr>
          <c:marker>
            <c:symbol val="none"/>
          </c:marker>
          <c:cat>
            <c:numRef>
              <c:f>'G.I.6b'!$A$2:$A$413</c:f>
              <c:numCache>
                <c:formatCode>m/d/yyyy</c:formatCode>
                <c:ptCount val="412"/>
                <c:pt idx="0">
                  <c:v>33238</c:v>
                </c:pt>
                <c:pt idx="1">
                  <c:v>33269</c:v>
                </c:pt>
                <c:pt idx="2">
                  <c:v>33297</c:v>
                </c:pt>
                <c:pt idx="3">
                  <c:v>33328</c:v>
                </c:pt>
                <c:pt idx="4">
                  <c:v>33358</c:v>
                </c:pt>
                <c:pt idx="5">
                  <c:v>33389</c:v>
                </c:pt>
                <c:pt idx="6">
                  <c:v>33419</c:v>
                </c:pt>
                <c:pt idx="7">
                  <c:v>33450</c:v>
                </c:pt>
                <c:pt idx="8">
                  <c:v>33481</c:v>
                </c:pt>
                <c:pt idx="9">
                  <c:v>33511</c:v>
                </c:pt>
                <c:pt idx="10">
                  <c:v>33542</c:v>
                </c:pt>
                <c:pt idx="11">
                  <c:v>33572</c:v>
                </c:pt>
                <c:pt idx="12">
                  <c:v>33603</c:v>
                </c:pt>
                <c:pt idx="13">
                  <c:v>33634</c:v>
                </c:pt>
                <c:pt idx="14">
                  <c:v>33663</c:v>
                </c:pt>
                <c:pt idx="15">
                  <c:v>33694</c:v>
                </c:pt>
                <c:pt idx="16">
                  <c:v>33724</c:v>
                </c:pt>
                <c:pt idx="17">
                  <c:v>33755</c:v>
                </c:pt>
                <c:pt idx="18">
                  <c:v>33785</c:v>
                </c:pt>
                <c:pt idx="19">
                  <c:v>33816</c:v>
                </c:pt>
                <c:pt idx="20">
                  <c:v>33847</c:v>
                </c:pt>
                <c:pt idx="21">
                  <c:v>33877</c:v>
                </c:pt>
                <c:pt idx="22">
                  <c:v>33908</c:v>
                </c:pt>
                <c:pt idx="23">
                  <c:v>33938</c:v>
                </c:pt>
                <c:pt idx="24">
                  <c:v>33969</c:v>
                </c:pt>
                <c:pt idx="25">
                  <c:v>34000</c:v>
                </c:pt>
                <c:pt idx="26">
                  <c:v>34028</c:v>
                </c:pt>
                <c:pt idx="27">
                  <c:v>34059</c:v>
                </c:pt>
                <c:pt idx="28">
                  <c:v>34089</c:v>
                </c:pt>
                <c:pt idx="29">
                  <c:v>34120</c:v>
                </c:pt>
                <c:pt idx="30">
                  <c:v>34150</c:v>
                </c:pt>
                <c:pt idx="31">
                  <c:v>34181</c:v>
                </c:pt>
                <c:pt idx="32">
                  <c:v>34212</c:v>
                </c:pt>
                <c:pt idx="33">
                  <c:v>34242</c:v>
                </c:pt>
                <c:pt idx="34">
                  <c:v>34273</c:v>
                </c:pt>
                <c:pt idx="35">
                  <c:v>34303</c:v>
                </c:pt>
                <c:pt idx="36">
                  <c:v>34334</c:v>
                </c:pt>
                <c:pt idx="37">
                  <c:v>34365</c:v>
                </c:pt>
                <c:pt idx="38">
                  <c:v>34393</c:v>
                </c:pt>
                <c:pt idx="39">
                  <c:v>34424</c:v>
                </c:pt>
                <c:pt idx="40">
                  <c:v>34454</c:v>
                </c:pt>
                <c:pt idx="41">
                  <c:v>34485</c:v>
                </c:pt>
                <c:pt idx="42">
                  <c:v>34515</c:v>
                </c:pt>
                <c:pt idx="43">
                  <c:v>34546</c:v>
                </c:pt>
                <c:pt idx="44">
                  <c:v>34577</c:v>
                </c:pt>
                <c:pt idx="45">
                  <c:v>34607</c:v>
                </c:pt>
                <c:pt idx="46">
                  <c:v>34638</c:v>
                </c:pt>
                <c:pt idx="47">
                  <c:v>34668</c:v>
                </c:pt>
                <c:pt idx="48">
                  <c:v>34699</c:v>
                </c:pt>
                <c:pt idx="49">
                  <c:v>34730</c:v>
                </c:pt>
                <c:pt idx="50">
                  <c:v>34758</c:v>
                </c:pt>
                <c:pt idx="51">
                  <c:v>34789</c:v>
                </c:pt>
                <c:pt idx="52">
                  <c:v>34819</c:v>
                </c:pt>
                <c:pt idx="53">
                  <c:v>34850</c:v>
                </c:pt>
                <c:pt idx="54">
                  <c:v>34880</c:v>
                </c:pt>
                <c:pt idx="55">
                  <c:v>34911</c:v>
                </c:pt>
                <c:pt idx="56">
                  <c:v>34942</c:v>
                </c:pt>
                <c:pt idx="57">
                  <c:v>34972</c:v>
                </c:pt>
                <c:pt idx="58">
                  <c:v>35003</c:v>
                </c:pt>
                <c:pt idx="59">
                  <c:v>35033</c:v>
                </c:pt>
                <c:pt idx="60">
                  <c:v>35064</c:v>
                </c:pt>
                <c:pt idx="61">
                  <c:v>35095</c:v>
                </c:pt>
                <c:pt idx="62">
                  <c:v>35124</c:v>
                </c:pt>
                <c:pt idx="63">
                  <c:v>35155</c:v>
                </c:pt>
                <c:pt idx="64">
                  <c:v>35185</c:v>
                </c:pt>
                <c:pt idx="65">
                  <c:v>35216</c:v>
                </c:pt>
                <c:pt idx="66">
                  <c:v>35246</c:v>
                </c:pt>
                <c:pt idx="67">
                  <c:v>35277</c:v>
                </c:pt>
                <c:pt idx="68">
                  <c:v>35308</c:v>
                </c:pt>
                <c:pt idx="69">
                  <c:v>35338</c:v>
                </c:pt>
                <c:pt idx="70">
                  <c:v>35369</c:v>
                </c:pt>
                <c:pt idx="71">
                  <c:v>35399</c:v>
                </c:pt>
                <c:pt idx="72">
                  <c:v>35430</c:v>
                </c:pt>
                <c:pt idx="73">
                  <c:v>35461</c:v>
                </c:pt>
                <c:pt idx="74">
                  <c:v>35489</c:v>
                </c:pt>
                <c:pt idx="75">
                  <c:v>35520</c:v>
                </c:pt>
                <c:pt idx="76">
                  <c:v>35550</c:v>
                </c:pt>
                <c:pt idx="77">
                  <c:v>35581</c:v>
                </c:pt>
                <c:pt idx="78">
                  <c:v>35611</c:v>
                </c:pt>
                <c:pt idx="79">
                  <c:v>35642</c:v>
                </c:pt>
                <c:pt idx="80">
                  <c:v>35673</c:v>
                </c:pt>
                <c:pt idx="81">
                  <c:v>35703</c:v>
                </c:pt>
                <c:pt idx="82">
                  <c:v>35734</c:v>
                </c:pt>
                <c:pt idx="83">
                  <c:v>35764</c:v>
                </c:pt>
                <c:pt idx="84">
                  <c:v>35795</c:v>
                </c:pt>
                <c:pt idx="85">
                  <c:v>35826</c:v>
                </c:pt>
                <c:pt idx="86">
                  <c:v>35854</c:v>
                </c:pt>
                <c:pt idx="87">
                  <c:v>35885</c:v>
                </c:pt>
                <c:pt idx="88">
                  <c:v>35915</c:v>
                </c:pt>
                <c:pt idx="89">
                  <c:v>35946</c:v>
                </c:pt>
                <c:pt idx="90">
                  <c:v>35976</c:v>
                </c:pt>
                <c:pt idx="91">
                  <c:v>36007</c:v>
                </c:pt>
                <c:pt idx="92">
                  <c:v>36038</c:v>
                </c:pt>
                <c:pt idx="93">
                  <c:v>36068</c:v>
                </c:pt>
                <c:pt idx="94">
                  <c:v>36099</c:v>
                </c:pt>
                <c:pt idx="95">
                  <c:v>36129</c:v>
                </c:pt>
                <c:pt idx="96">
                  <c:v>36160</c:v>
                </c:pt>
                <c:pt idx="97">
                  <c:v>36191</c:v>
                </c:pt>
                <c:pt idx="98">
                  <c:v>36219</c:v>
                </c:pt>
                <c:pt idx="99">
                  <c:v>36250</c:v>
                </c:pt>
                <c:pt idx="100">
                  <c:v>36280</c:v>
                </c:pt>
                <c:pt idx="101">
                  <c:v>36311</c:v>
                </c:pt>
                <c:pt idx="102">
                  <c:v>36341</c:v>
                </c:pt>
                <c:pt idx="103">
                  <c:v>36372</c:v>
                </c:pt>
                <c:pt idx="104">
                  <c:v>36403</c:v>
                </c:pt>
                <c:pt idx="105">
                  <c:v>36433</c:v>
                </c:pt>
                <c:pt idx="106">
                  <c:v>36464</c:v>
                </c:pt>
                <c:pt idx="107">
                  <c:v>36494</c:v>
                </c:pt>
                <c:pt idx="108">
                  <c:v>36525</c:v>
                </c:pt>
                <c:pt idx="109">
                  <c:v>36556</c:v>
                </c:pt>
                <c:pt idx="110">
                  <c:v>36585</c:v>
                </c:pt>
                <c:pt idx="111">
                  <c:v>36616</c:v>
                </c:pt>
                <c:pt idx="112">
                  <c:v>36646</c:v>
                </c:pt>
                <c:pt idx="113">
                  <c:v>36677</c:v>
                </c:pt>
                <c:pt idx="114">
                  <c:v>36707</c:v>
                </c:pt>
                <c:pt idx="115">
                  <c:v>36738</c:v>
                </c:pt>
                <c:pt idx="116">
                  <c:v>36769</c:v>
                </c:pt>
                <c:pt idx="117">
                  <c:v>36799</c:v>
                </c:pt>
                <c:pt idx="118">
                  <c:v>36830</c:v>
                </c:pt>
                <c:pt idx="119">
                  <c:v>36860</c:v>
                </c:pt>
                <c:pt idx="120">
                  <c:v>36891</c:v>
                </c:pt>
                <c:pt idx="121">
                  <c:v>36922</c:v>
                </c:pt>
                <c:pt idx="122">
                  <c:v>36950</c:v>
                </c:pt>
                <c:pt idx="123">
                  <c:v>36981</c:v>
                </c:pt>
                <c:pt idx="124">
                  <c:v>37011</c:v>
                </c:pt>
                <c:pt idx="125">
                  <c:v>37042</c:v>
                </c:pt>
                <c:pt idx="126">
                  <c:v>37072</c:v>
                </c:pt>
                <c:pt idx="127">
                  <c:v>37103</c:v>
                </c:pt>
                <c:pt idx="128">
                  <c:v>37134</c:v>
                </c:pt>
                <c:pt idx="129">
                  <c:v>37164</c:v>
                </c:pt>
                <c:pt idx="130">
                  <c:v>37195</c:v>
                </c:pt>
                <c:pt idx="131">
                  <c:v>37225</c:v>
                </c:pt>
                <c:pt idx="132">
                  <c:v>37256</c:v>
                </c:pt>
                <c:pt idx="133">
                  <c:v>37287</c:v>
                </c:pt>
                <c:pt idx="134">
                  <c:v>37315</c:v>
                </c:pt>
                <c:pt idx="135">
                  <c:v>37346</c:v>
                </c:pt>
                <c:pt idx="136">
                  <c:v>37376</c:v>
                </c:pt>
                <c:pt idx="137">
                  <c:v>37407</c:v>
                </c:pt>
                <c:pt idx="138">
                  <c:v>37437</c:v>
                </c:pt>
                <c:pt idx="139">
                  <c:v>37468</c:v>
                </c:pt>
                <c:pt idx="140">
                  <c:v>37499</c:v>
                </c:pt>
                <c:pt idx="141">
                  <c:v>37529</c:v>
                </c:pt>
                <c:pt idx="142">
                  <c:v>37560</c:v>
                </c:pt>
                <c:pt idx="143">
                  <c:v>37590</c:v>
                </c:pt>
                <c:pt idx="144">
                  <c:v>37621</c:v>
                </c:pt>
                <c:pt idx="145">
                  <c:v>37652</c:v>
                </c:pt>
                <c:pt idx="146">
                  <c:v>37680</c:v>
                </c:pt>
                <c:pt idx="147">
                  <c:v>37711</c:v>
                </c:pt>
                <c:pt idx="148">
                  <c:v>37741</c:v>
                </c:pt>
                <c:pt idx="149">
                  <c:v>37772</c:v>
                </c:pt>
                <c:pt idx="150">
                  <c:v>37802</c:v>
                </c:pt>
                <c:pt idx="151">
                  <c:v>37833</c:v>
                </c:pt>
                <c:pt idx="152">
                  <c:v>37864</c:v>
                </c:pt>
                <c:pt idx="153">
                  <c:v>37894</c:v>
                </c:pt>
                <c:pt idx="154">
                  <c:v>37925</c:v>
                </c:pt>
                <c:pt idx="155">
                  <c:v>37955</c:v>
                </c:pt>
                <c:pt idx="156">
                  <c:v>37986</c:v>
                </c:pt>
                <c:pt idx="157">
                  <c:v>38017</c:v>
                </c:pt>
                <c:pt idx="158">
                  <c:v>38046</c:v>
                </c:pt>
                <c:pt idx="159">
                  <c:v>38077</c:v>
                </c:pt>
                <c:pt idx="160">
                  <c:v>38107</c:v>
                </c:pt>
                <c:pt idx="161">
                  <c:v>38138</c:v>
                </c:pt>
                <c:pt idx="162">
                  <c:v>38168</c:v>
                </c:pt>
                <c:pt idx="163">
                  <c:v>38199</c:v>
                </c:pt>
                <c:pt idx="164">
                  <c:v>38230</c:v>
                </c:pt>
                <c:pt idx="165">
                  <c:v>38260</c:v>
                </c:pt>
                <c:pt idx="166">
                  <c:v>38291</c:v>
                </c:pt>
                <c:pt idx="167">
                  <c:v>38321</c:v>
                </c:pt>
                <c:pt idx="168">
                  <c:v>38352</c:v>
                </c:pt>
                <c:pt idx="169">
                  <c:v>38383</c:v>
                </c:pt>
                <c:pt idx="170">
                  <c:v>38411</c:v>
                </c:pt>
                <c:pt idx="171">
                  <c:v>38442</c:v>
                </c:pt>
                <c:pt idx="172">
                  <c:v>38472</c:v>
                </c:pt>
                <c:pt idx="173">
                  <c:v>38503</c:v>
                </c:pt>
                <c:pt idx="174">
                  <c:v>38533</c:v>
                </c:pt>
                <c:pt idx="175">
                  <c:v>38564</c:v>
                </c:pt>
                <c:pt idx="176">
                  <c:v>38595</c:v>
                </c:pt>
                <c:pt idx="177">
                  <c:v>38625</c:v>
                </c:pt>
                <c:pt idx="178">
                  <c:v>38656</c:v>
                </c:pt>
                <c:pt idx="179">
                  <c:v>38686</c:v>
                </c:pt>
                <c:pt idx="180">
                  <c:v>38717</c:v>
                </c:pt>
                <c:pt idx="181">
                  <c:v>38748</c:v>
                </c:pt>
                <c:pt idx="182">
                  <c:v>38776</c:v>
                </c:pt>
                <c:pt idx="183">
                  <c:v>38807</c:v>
                </c:pt>
                <c:pt idx="184">
                  <c:v>38837</c:v>
                </c:pt>
                <c:pt idx="185">
                  <c:v>38868</c:v>
                </c:pt>
                <c:pt idx="186">
                  <c:v>38898</c:v>
                </c:pt>
                <c:pt idx="187">
                  <c:v>38929</c:v>
                </c:pt>
                <c:pt idx="188">
                  <c:v>38960</c:v>
                </c:pt>
                <c:pt idx="189">
                  <c:v>38990</c:v>
                </c:pt>
                <c:pt idx="190">
                  <c:v>39021</c:v>
                </c:pt>
                <c:pt idx="191">
                  <c:v>39051</c:v>
                </c:pt>
                <c:pt idx="192">
                  <c:v>39082</c:v>
                </c:pt>
                <c:pt idx="193">
                  <c:v>39113</c:v>
                </c:pt>
                <c:pt idx="194">
                  <c:v>39141</c:v>
                </c:pt>
                <c:pt idx="195">
                  <c:v>39172</c:v>
                </c:pt>
                <c:pt idx="196">
                  <c:v>39202</c:v>
                </c:pt>
                <c:pt idx="197">
                  <c:v>39233</c:v>
                </c:pt>
                <c:pt idx="198">
                  <c:v>39263</c:v>
                </c:pt>
                <c:pt idx="199">
                  <c:v>39294</c:v>
                </c:pt>
                <c:pt idx="200">
                  <c:v>39325</c:v>
                </c:pt>
                <c:pt idx="201">
                  <c:v>39355</c:v>
                </c:pt>
                <c:pt idx="202">
                  <c:v>39386</c:v>
                </c:pt>
                <c:pt idx="203">
                  <c:v>39416</c:v>
                </c:pt>
                <c:pt idx="204">
                  <c:v>39447</c:v>
                </c:pt>
                <c:pt idx="205">
                  <c:v>39478</c:v>
                </c:pt>
                <c:pt idx="206">
                  <c:v>39507</c:v>
                </c:pt>
                <c:pt idx="207">
                  <c:v>39538</c:v>
                </c:pt>
                <c:pt idx="208">
                  <c:v>39568</c:v>
                </c:pt>
                <c:pt idx="209">
                  <c:v>39599</c:v>
                </c:pt>
                <c:pt idx="210">
                  <c:v>39629</c:v>
                </c:pt>
                <c:pt idx="211">
                  <c:v>39660</c:v>
                </c:pt>
                <c:pt idx="212">
                  <c:v>39691</c:v>
                </c:pt>
                <c:pt idx="213">
                  <c:v>39721</c:v>
                </c:pt>
                <c:pt idx="214">
                  <c:v>39752</c:v>
                </c:pt>
                <c:pt idx="215">
                  <c:v>39782</c:v>
                </c:pt>
                <c:pt idx="216">
                  <c:v>39813</c:v>
                </c:pt>
                <c:pt idx="217">
                  <c:v>39844</c:v>
                </c:pt>
                <c:pt idx="218">
                  <c:v>39872</c:v>
                </c:pt>
                <c:pt idx="219">
                  <c:v>39903</c:v>
                </c:pt>
                <c:pt idx="220">
                  <c:v>39933</c:v>
                </c:pt>
                <c:pt idx="221">
                  <c:v>39964</c:v>
                </c:pt>
                <c:pt idx="222">
                  <c:v>39994</c:v>
                </c:pt>
                <c:pt idx="223">
                  <c:v>40025</c:v>
                </c:pt>
                <c:pt idx="224">
                  <c:v>40056</c:v>
                </c:pt>
                <c:pt idx="225">
                  <c:v>40086</c:v>
                </c:pt>
                <c:pt idx="226">
                  <c:v>40117</c:v>
                </c:pt>
                <c:pt idx="227">
                  <c:v>40147</c:v>
                </c:pt>
                <c:pt idx="228">
                  <c:v>40178</c:v>
                </c:pt>
                <c:pt idx="229">
                  <c:v>40209</c:v>
                </c:pt>
                <c:pt idx="230">
                  <c:v>40237</c:v>
                </c:pt>
                <c:pt idx="231">
                  <c:v>40268</c:v>
                </c:pt>
                <c:pt idx="232">
                  <c:v>40298</c:v>
                </c:pt>
                <c:pt idx="233">
                  <c:v>40329</c:v>
                </c:pt>
                <c:pt idx="234">
                  <c:v>40359</c:v>
                </c:pt>
                <c:pt idx="235">
                  <c:v>40390</c:v>
                </c:pt>
                <c:pt idx="236">
                  <c:v>40421</c:v>
                </c:pt>
                <c:pt idx="237">
                  <c:v>40451</c:v>
                </c:pt>
                <c:pt idx="238">
                  <c:v>40482</c:v>
                </c:pt>
                <c:pt idx="239">
                  <c:v>40512</c:v>
                </c:pt>
                <c:pt idx="240">
                  <c:v>40543</c:v>
                </c:pt>
                <c:pt idx="241">
                  <c:v>40574</c:v>
                </c:pt>
                <c:pt idx="242">
                  <c:v>40602</c:v>
                </c:pt>
                <c:pt idx="243">
                  <c:v>40633</c:v>
                </c:pt>
                <c:pt idx="244">
                  <c:v>40663</c:v>
                </c:pt>
                <c:pt idx="245">
                  <c:v>40694</c:v>
                </c:pt>
                <c:pt idx="246">
                  <c:v>40724</c:v>
                </c:pt>
                <c:pt idx="247">
                  <c:v>40755</c:v>
                </c:pt>
                <c:pt idx="248">
                  <c:v>40786</c:v>
                </c:pt>
                <c:pt idx="249">
                  <c:v>40816</c:v>
                </c:pt>
                <c:pt idx="250">
                  <c:v>40847</c:v>
                </c:pt>
                <c:pt idx="251">
                  <c:v>40877</c:v>
                </c:pt>
                <c:pt idx="252">
                  <c:v>40908</c:v>
                </c:pt>
                <c:pt idx="253">
                  <c:v>40939</c:v>
                </c:pt>
                <c:pt idx="254">
                  <c:v>40968</c:v>
                </c:pt>
                <c:pt idx="255">
                  <c:v>40999</c:v>
                </c:pt>
                <c:pt idx="256">
                  <c:v>41029</c:v>
                </c:pt>
                <c:pt idx="257">
                  <c:v>41060</c:v>
                </c:pt>
                <c:pt idx="258">
                  <c:v>41090</c:v>
                </c:pt>
                <c:pt idx="259">
                  <c:v>41121</c:v>
                </c:pt>
                <c:pt idx="260">
                  <c:v>41152</c:v>
                </c:pt>
                <c:pt idx="261">
                  <c:v>41182</c:v>
                </c:pt>
                <c:pt idx="262">
                  <c:v>41213</c:v>
                </c:pt>
                <c:pt idx="263">
                  <c:v>41243</c:v>
                </c:pt>
                <c:pt idx="264">
                  <c:v>41274</c:v>
                </c:pt>
                <c:pt idx="265">
                  <c:v>41305</c:v>
                </c:pt>
                <c:pt idx="266">
                  <c:v>41333</c:v>
                </c:pt>
                <c:pt idx="267">
                  <c:v>41364</c:v>
                </c:pt>
                <c:pt idx="268">
                  <c:v>41394</c:v>
                </c:pt>
                <c:pt idx="269">
                  <c:v>41425</c:v>
                </c:pt>
                <c:pt idx="270">
                  <c:v>41455</c:v>
                </c:pt>
                <c:pt idx="271">
                  <c:v>41486</c:v>
                </c:pt>
                <c:pt idx="272">
                  <c:v>41517</c:v>
                </c:pt>
                <c:pt idx="273">
                  <c:v>41547</c:v>
                </c:pt>
                <c:pt idx="274">
                  <c:v>41578</c:v>
                </c:pt>
                <c:pt idx="275">
                  <c:v>41608</c:v>
                </c:pt>
                <c:pt idx="276">
                  <c:v>41639</c:v>
                </c:pt>
                <c:pt idx="277">
                  <c:v>41670</c:v>
                </c:pt>
                <c:pt idx="278">
                  <c:v>41698</c:v>
                </c:pt>
                <c:pt idx="279">
                  <c:v>41729</c:v>
                </c:pt>
                <c:pt idx="280">
                  <c:v>41759</c:v>
                </c:pt>
                <c:pt idx="281">
                  <c:v>41790</c:v>
                </c:pt>
                <c:pt idx="282">
                  <c:v>41820</c:v>
                </c:pt>
                <c:pt idx="283">
                  <c:v>41851</c:v>
                </c:pt>
                <c:pt idx="284">
                  <c:v>41882</c:v>
                </c:pt>
                <c:pt idx="285">
                  <c:v>41912</c:v>
                </c:pt>
                <c:pt idx="286">
                  <c:v>41943</c:v>
                </c:pt>
                <c:pt idx="287">
                  <c:v>41973</c:v>
                </c:pt>
                <c:pt idx="288">
                  <c:v>42004</c:v>
                </c:pt>
                <c:pt idx="289">
                  <c:v>42035</c:v>
                </c:pt>
                <c:pt idx="290">
                  <c:v>42063</c:v>
                </c:pt>
                <c:pt idx="291">
                  <c:v>42094</c:v>
                </c:pt>
                <c:pt idx="292">
                  <c:v>42124</c:v>
                </c:pt>
                <c:pt idx="293">
                  <c:v>42155</c:v>
                </c:pt>
                <c:pt idx="294">
                  <c:v>42185</c:v>
                </c:pt>
                <c:pt idx="295">
                  <c:v>42216</c:v>
                </c:pt>
                <c:pt idx="296">
                  <c:v>42247</c:v>
                </c:pt>
                <c:pt idx="297">
                  <c:v>42277</c:v>
                </c:pt>
                <c:pt idx="298">
                  <c:v>42308</c:v>
                </c:pt>
                <c:pt idx="299">
                  <c:v>42338</c:v>
                </c:pt>
                <c:pt idx="300">
                  <c:v>42369</c:v>
                </c:pt>
                <c:pt idx="301">
                  <c:v>42400</c:v>
                </c:pt>
                <c:pt idx="302">
                  <c:v>42429</c:v>
                </c:pt>
                <c:pt idx="303">
                  <c:v>42460</c:v>
                </c:pt>
                <c:pt idx="304">
                  <c:v>42490</c:v>
                </c:pt>
                <c:pt idx="305">
                  <c:v>42521</c:v>
                </c:pt>
                <c:pt idx="306">
                  <c:v>42551</c:v>
                </c:pt>
                <c:pt idx="307">
                  <c:v>42582</c:v>
                </c:pt>
                <c:pt idx="308">
                  <c:v>42613</c:v>
                </c:pt>
                <c:pt idx="309">
                  <c:v>42643</c:v>
                </c:pt>
                <c:pt idx="310">
                  <c:v>42674</c:v>
                </c:pt>
                <c:pt idx="311">
                  <c:v>42704</c:v>
                </c:pt>
                <c:pt idx="312">
                  <c:v>42735</c:v>
                </c:pt>
                <c:pt idx="313">
                  <c:v>42766</c:v>
                </c:pt>
                <c:pt idx="314">
                  <c:v>42794</c:v>
                </c:pt>
                <c:pt idx="315">
                  <c:v>42825</c:v>
                </c:pt>
                <c:pt idx="316">
                  <c:v>42855</c:v>
                </c:pt>
                <c:pt idx="317">
                  <c:v>42886</c:v>
                </c:pt>
                <c:pt idx="318">
                  <c:v>42916</c:v>
                </c:pt>
                <c:pt idx="319">
                  <c:v>42947</c:v>
                </c:pt>
                <c:pt idx="320">
                  <c:v>42978</c:v>
                </c:pt>
                <c:pt idx="321">
                  <c:v>43008</c:v>
                </c:pt>
                <c:pt idx="322">
                  <c:v>43039</c:v>
                </c:pt>
                <c:pt idx="323">
                  <c:v>43069</c:v>
                </c:pt>
                <c:pt idx="324">
                  <c:v>43100</c:v>
                </c:pt>
                <c:pt idx="325">
                  <c:v>43131</c:v>
                </c:pt>
                <c:pt idx="326">
                  <c:v>43159</c:v>
                </c:pt>
                <c:pt idx="327">
                  <c:v>43190</c:v>
                </c:pt>
                <c:pt idx="328">
                  <c:v>43220</c:v>
                </c:pt>
                <c:pt idx="329">
                  <c:v>43251</c:v>
                </c:pt>
                <c:pt idx="330">
                  <c:v>43281</c:v>
                </c:pt>
                <c:pt idx="331">
                  <c:v>43312</c:v>
                </c:pt>
                <c:pt idx="332">
                  <c:v>43343</c:v>
                </c:pt>
                <c:pt idx="333">
                  <c:v>43373</c:v>
                </c:pt>
                <c:pt idx="334">
                  <c:v>43404</c:v>
                </c:pt>
                <c:pt idx="335">
                  <c:v>43434</c:v>
                </c:pt>
                <c:pt idx="336">
                  <c:v>43465</c:v>
                </c:pt>
                <c:pt idx="337">
                  <c:v>43496</c:v>
                </c:pt>
                <c:pt idx="338">
                  <c:v>43524</c:v>
                </c:pt>
                <c:pt idx="339">
                  <c:v>43555</c:v>
                </c:pt>
                <c:pt idx="340">
                  <c:v>43585</c:v>
                </c:pt>
                <c:pt idx="341">
                  <c:v>43616</c:v>
                </c:pt>
                <c:pt idx="342">
                  <c:v>43646</c:v>
                </c:pt>
                <c:pt idx="343">
                  <c:v>43677</c:v>
                </c:pt>
                <c:pt idx="344">
                  <c:v>43708</c:v>
                </c:pt>
                <c:pt idx="345">
                  <c:v>43738</c:v>
                </c:pt>
                <c:pt idx="346">
                  <c:v>43769</c:v>
                </c:pt>
                <c:pt idx="347">
                  <c:v>43799</c:v>
                </c:pt>
                <c:pt idx="348">
                  <c:v>43830</c:v>
                </c:pt>
                <c:pt idx="349">
                  <c:v>43861</c:v>
                </c:pt>
                <c:pt idx="350">
                  <c:v>43890</c:v>
                </c:pt>
                <c:pt idx="351">
                  <c:v>43921</c:v>
                </c:pt>
                <c:pt idx="352">
                  <c:v>43951</c:v>
                </c:pt>
                <c:pt idx="353">
                  <c:v>43982</c:v>
                </c:pt>
                <c:pt idx="354">
                  <c:v>44012</c:v>
                </c:pt>
                <c:pt idx="355">
                  <c:v>44043</c:v>
                </c:pt>
                <c:pt idx="356">
                  <c:v>44074</c:v>
                </c:pt>
                <c:pt idx="357">
                  <c:v>44104</c:v>
                </c:pt>
                <c:pt idx="358">
                  <c:v>44135</c:v>
                </c:pt>
                <c:pt idx="359">
                  <c:v>44165</c:v>
                </c:pt>
                <c:pt idx="360">
                  <c:v>44196</c:v>
                </c:pt>
                <c:pt idx="361">
                  <c:v>44227</c:v>
                </c:pt>
                <c:pt idx="362">
                  <c:v>44255</c:v>
                </c:pt>
                <c:pt idx="363">
                  <c:v>44286</c:v>
                </c:pt>
                <c:pt idx="364">
                  <c:v>44316</c:v>
                </c:pt>
                <c:pt idx="365">
                  <c:v>44347</c:v>
                </c:pt>
                <c:pt idx="366">
                  <c:v>44377</c:v>
                </c:pt>
                <c:pt idx="367">
                  <c:v>44408</c:v>
                </c:pt>
                <c:pt idx="368">
                  <c:v>44439</c:v>
                </c:pt>
                <c:pt idx="369">
                  <c:v>44469</c:v>
                </c:pt>
                <c:pt idx="370">
                  <c:v>44500</c:v>
                </c:pt>
                <c:pt idx="371">
                  <c:v>44530</c:v>
                </c:pt>
                <c:pt idx="372">
                  <c:v>44561</c:v>
                </c:pt>
                <c:pt idx="373">
                  <c:v>44592</c:v>
                </c:pt>
                <c:pt idx="374">
                  <c:v>44620</c:v>
                </c:pt>
                <c:pt idx="375">
                  <c:v>44651</c:v>
                </c:pt>
                <c:pt idx="376">
                  <c:v>44681</c:v>
                </c:pt>
                <c:pt idx="377">
                  <c:v>44712</c:v>
                </c:pt>
                <c:pt idx="378">
                  <c:v>44742</c:v>
                </c:pt>
                <c:pt idx="379">
                  <c:v>44773</c:v>
                </c:pt>
                <c:pt idx="380">
                  <c:v>44804</c:v>
                </c:pt>
                <c:pt idx="381">
                  <c:v>44834</c:v>
                </c:pt>
                <c:pt idx="382">
                  <c:v>44865</c:v>
                </c:pt>
                <c:pt idx="383">
                  <c:v>44895</c:v>
                </c:pt>
                <c:pt idx="384">
                  <c:v>44926</c:v>
                </c:pt>
                <c:pt idx="385">
                  <c:v>44957</c:v>
                </c:pt>
                <c:pt idx="386">
                  <c:v>44985</c:v>
                </c:pt>
                <c:pt idx="387">
                  <c:v>45016</c:v>
                </c:pt>
                <c:pt idx="388">
                  <c:v>45046</c:v>
                </c:pt>
                <c:pt idx="389">
                  <c:v>45077</c:v>
                </c:pt>
                <c:pt idx="390">
                  <c:v>45107</c:v>
                </c:pt>
                <c:pt idx="391">
                  <c:v>45138</c:v>
                </c:pt>
                <c:pt idx="392">
                  <c:v>45169</c:v>
                </c:pt>
                <c:pt idx="393">
                  <c:v>45199</c:v>
                </c:pt>
                <c:pt idx="394">
                  <c:v>45230</c:v>
                </c:pt>
                <c:pt idx="395">
                  <c:v>45260</c:v>
                </c:pt>
                <c:pt idx="396">
                  <c:v>45291</c:v>
                </c:pt>
                <c:pt idx="397">
                  <c:v>45322</c:v>
                </c:pt>
                <c:pt idx="398">
                  <c:v>45351</c:v>
                </c:pt>
                <c:pt idx="399">
                  <c:v>45382</c:v>
                </c:pt>
                <c:pt idx="400">
                  <c:v>45412</c:v>
                </c:pt>
                <c:pt idx="401">
                  <c:v>45443</c:v>
                </c:pt>
                <c:pt idx="402">
                  <c:v>45473</c:v>
                </c:pt>
                <c:pt idx="403">
                  <c:v>45504</c:v>
                </c:pt>
                <c:pt idx="404">
                  <c:v>45535</c:v>
                </c:pt>
                <c:pt idx="405">
                  <c:v>45565</c:v>
                </c:pt>
                <c:pt idx="406">
                  <c:v>45596</c:v>
                </c:pt>
                <c:pt idx="407">
                  <c:v>45626</c:v>
                </c:pt>
                <c:pt idx="408">
                  <c:v>45657</c:v>
                </c:pt>
                <c:pt idx="409">
                  <c:v>45688</c:v>
                </c:pt>
                <c:pt idx="410">
                  <c:v>45716</c:v>
                </c:pt>
                <c:pt idx="411">
                  <c:v>45747</c:v>
                </c:pt>
              </c:numCache>
            </c:numRef>
          </c:cat>
          <c:val>
            <c:numRef>
              <c:f>'G.I.6b'!$B$2:$B$413</c:f>
              <c:numCache>
                <c:formatCode>General</c:formatCode>
                <c:ptCount val="412"/>
                <c:pt idx="0">
                  <c:v>4.7</c:v>
                </c:pt>
                <c:pt idx="1">
                  <c:v>3.9</c:v>
                </c:pt>
                <c:pt idx="2">
                  <c:v>3.4</c:v>
                </c:pt>
                <c:pt idx="3">
                  <c:v>3.3</c:v>
                </c:pt>
                <c:pt idx="4">
                  <c:v>3.2</c:v>
                </c:pt>
                <c:pt idx="5">
                  <c:v>3.1</c:v>
                </c:pt>
                <c:pt idx="6">
                  <c:v>3.3</c:v>
                </c:pt>
                <c:pt idx="7">
                  <c:v>3.1</c:v>
                </c:pt>
                <c:pt idx="8">
                  <c:v>3.2</c:v>
                </c:pt>
                <c:pt idx="9">
                  <c:v>3</c:v>
                </c:pt>
                <c:pt idx="10">
                  <c:v>3.2</c:v>
                </c:pt>
                <c:pt idx="11">
                  <c:v>2.9</c:v>
                </c:pt>
                <c:pt idx="12">
                  <c:v>2.7</c:v>
                </c:pt>
                <c:pt idx="13">
                  <c:v>2.7</c:v>
                </c:pt>
                <c:pt idx="14">
                  <c:v>2.6</c:v>
                </c:pt>
                <c:pt idx="15">
                  <c:v>2.6</c:v>
                </c:pt>
                <c:pt idx="16">
                  <c:v>3</c:v>
                </c:pt>
                <c:pt idx="17">
                  <c:v>2.9</c:v>
                </c:pt>
                <c:pt idx="18">
                  <c:v>3.1</c:v>
                </c:pt>
                <c:pt idx="19">
                  <c:v>2.7</c:v>
                </c:pt>
                <c:pt idx="20">
                  <c:v>2.8</c:v>
                </c:pt>
                <c:pt idx="21">
                  <c:v>3</c:v>
                </c:pt>
                <c:pt idx="22">
                  <c:v>2.8</c:v>
                </c:pt>
                <c:pt idx="23">
                  <c:v>2.9</c:v>
                </c:pt>
                <c:pt idx="24">
                  <c:v>2.8</c:v>
                </c:pt>
                <c:pt idx="25">
                  <c:v>2.9</c:v>
                </c:pt>
                <c:pt idx="26">
                  <c:v>3.2</c:v>
                </c:pt>
                <c:pt idx="27">
                  <c:v>3.1</c:v>
                </c:pt>
                <c:pt idx="28">
                  <c:v>3</c:v>
                </c:pt>
                <c:pt idx="29">
                  <c:v>2.9</c:v>
                </c:pt>
                <c:pt idx="30">
                  <c:v>3.5</c:v>
                </c:pt>
                <c:pt idx="31">
                  <c:v>3</c:v>
                </c:pt>
                <c:pt idx="32">
                  <c:v>3.2</c:v>
                </c:pt>
                <c:pt idx="33">
                  <c:v>3</c:v>
                </c:pt>
                <c:pt idx="34">
                  <c:v>3.3</c:v>
                </c:pt>
                <c:pt idx="35">
                  <c:v>2.8</c:v>
                </c:pt>
                <c:pt idx="36">
                  <c:v>3</c:v>
                </c:pt>
                <c:pt idx="37">
                  <c:v>2.8</c:v>
                </c:pt>
                <c:pt idx="38">
                  <c:v>2.8</c:v>
                </c:pt>
                <c:pt idx="39">
                  <c:v>3</c:v>
                </c:pt>
                <c:pt idx="40">
                  <c:v>3</c:v>
                </c:pt>
                <c:pt idx="41">
                  <c:v>3.1</c:v>
                </c:pt>
                <c:pt idx="42">
                  <c:v>2.7</c:v>
                </c:pt>
                <c:pt idx="43">
                  <c:v>2.9</c:v>
                </c:pt>
                <c:pt idx="44">
                  <c:v>3.1</c:v>
                </c:pt>
                <c:pt idx="45">
                  <c:v>3.4</c:v>
                </c:pt>
                <c:pt idx="46">
                  <c:v>3</c:v>
                </c:pt>
                <c:pt idx="47">
                  <c:v>3.2</c:v>
                </c:pt>
                <c:pt idx="48">
                  <c:v>3</c:v>
                </c:pt>
                <c:pt idx="49">
                  <c:v>3</c:v>
                </c:pt>
                <c:pt idx="50">
                  <c:v>3</c:v>
                </c:pt>
                <c:pt idx="51">
                  <c:v>3.2</c:v>
                </c:pt>
                <c:pt idx="52">
                  <c:v>3.3</c:v>
                </c:pt>
                <c:pt idx="53">
                  <c:v>3</c:v>
                </c:pt>
                <c:pt idx="54">
                  <c:v>2.9</c:v>
                </c:pt>
                <c:pt idx="55">
                  <c:v>2.9</c:v>
                </c:pt>
                <c:pt idx="56">
                  <c:v>2.9</c:v>
                </c:pt>
                <c:pt idx="57">
                  <c:v>2.8</c:v>
                </c:pt>
                <c:pt idx="58">
                  <c:v>2.9</c:v>
                </c:pt>
                <c:pt idx="59">
                  <c:v>2.8</c:v>
                </c:pt>
                <c:pt idx="60">
                  <c:v>2.7</c:v>
                </c:pt>
                <c:pt idx="61">
                  <c:v>2.8</c:v>
                </c:pt>
                <c:pt idx="62">
                  <c:v>2.8</c:v>
                </c:pt>
                <c:pt idx="63">
                  <c:v>2.9</c:v>
                </c:pt>
                <c:pt idx="64">
                  <c:v>3</c:v>
                </c:pt>
                <c:pt idx="65">
                  <c:v>3.1</c:v>
                </c:pt>
                <c:pt idx="66">
                  <c:v>2.9</c:v>
                </c:pt>
                <c:pt idx="67">
                  <c:v>3</c:v>
                </c:pt>
                <c:pt idx="68">
                  <c:v>3.1</c:v>
                </c:pt>
                <c:pt idx="69">
                  <c:v>3.2</c:v>
                </c:pt>
                <c:pt idx="70">
                  <c:v>3</c:v>
                </c:pt>
                <c:pt idx="71">
                  <c:v>3</c:v>
                </c:pt>
                <c:pt idx="72">
                  <c:v>3</c:v>
                </c:pt>
                <c:pt idx="73">
                  <c:v>3</c:v>
                </c:pt>
                <c:pt idx="74">
                  <c:v>3</c:v>
                </c:pt>
                <c:pt idx="75">
                  <c:v>2.8</c:v>
                </c:pt>
                <c:pt idx="76">
                  <c:v>3</c:v>
                </c:pt>
                <c:pt idx="77">
                  <c:v>2.9</c:v>
                </c:pt>
                <c:pt idx="78">
                  <c:v>2.8</c:v>
                </c:pt>
                <c:pt idx="79">
                  <c:v>2.7</c:v>
                </c:pt>
                <c:pt idx="80">
                  <c:v>2.7</c:v>
                </c:pt>
                <c:pt idx="81">
                  <c:v>2.8</c:v>
                </c:pt>
                <c:pt idx="82">
                  <c:v>2.8</c:v>
                </c:pt>
                <c:pt idx="83">
                  <c:v>2.9</c:v>
                </c:pt>
                <c:pt idx="84">
                  <c:v>2.8</c:v>
                </c:pt>
                <c:pt idx="85">
                  <c:v>2.2999999999999998</c:v>
                </c:pt>
                <c:pt idx="86">
                  <c:v>2.4</c:v>
                </c:pt>
                <c:pt idx="87">
                  <c:v>2.5</c:v>
                </c:pt>
                <c:pt idx="88">
                  <c:v>2.4</c:v>
                </c:pt>
                <c:pt idx="89">
                  <c:v>2.6</c:v>
                </c:pt>
                <c:pt idx="90">
                  <c:v>2.7</c:v>
                </c:pt>
                <c:pt idx="91">
                  <c:v>2.6</c:v>
                </c:pt>
                <c:pt idx="92">
                  <c:v>2.4</c:v>
                </c:pt>
                <c:pt idx="93">
                  <c:v>2.2999999999999998</c:v>
                </c:pt>
                <c:pt idx="94">
                  <c:v>2.5</c:v>
                </c:pt>
                <c:pt idx="95">
                  <c:v>2.2999999999999998</c:v>
                </c:pt>
                <c:pt idx="96">
                  <c:v>2.5</c:v>
                </c:pt>
                <c:pt idx="97">
                  <c:v>2.7</c:v>
                </c:pt>
                <c:pt idx="98">
                  <c:v>2.5</c:v>
                </c:pt>
                <c:pt idx="99">
                  <c:v>2.7</c:v>
                </c:pt>
                <c:pt idx="100">
                  <c:v>2.7</c:v>
                </c:pt>
                <c:pt idx="101">
                  <c:v>2.8</c:v>
                </c:pt>
                <c:pt idx="102">
                  <c:v>2.5</c:v>
                </c:pt>
                <c:pt idx="103">
                  <c:v>2.7</c:v>
                </c:pt>
                <c:pt idx="104">
                  <c:v>2.8</c:v>
                </c:pt>
                <c:pt idx="105">
                  <c:v>2.7</c:v>
                </c:pt>
                <c:pt idx="106">
                  <c:v>2.9</c:v>
                </c:pt>
                <c:pt idx="107">
                  <c:v>2.9</c:v>
                </c:pt>
                <c:pt idx="108">
                  <c:v>3</c:v>
                </c:pt>
                <c:pt idx="109">
                  <c:v>3</c:v>
                </c:pt>
                <c:pt idx="110">
                  <c:v>2.9</c:v>
                </c:pt>
                <c:pt idx="111">
                  <c:v>3.2</c:v>
                </c:pt>
                <c:pt idx="112">
                  <c:v>3.2</c:v>
                </c:pt>
                <c:pt idx="113">
                  <c:v>3</c:v>
                </c:pt>
                <c:pt idx="114">
                  <c:v>2.9</c:v>
                </c:pt>
                <c:pt idx="115">
                  <c:v>3</c:v>
                </c:pt>
                <c:pt idx="116">
                  <c:v>2.7</c:v>
                </c:pt>
                <c:pt idx="117">
                  <c:v>2.9</c:v>
                </c:pt>
                <c:pt idx="118">
                  <c:v>3.2</c:v>
                </c:pt>
                <c:pt idx="119">
                  <c:v>2.9</c:v>
                </c:pt>
                <c:pt idx="120">
                  <c:v>2.8</c:v>
                </c:pt>
                <c:pt idx="121">
                  <c:v>3</c:v>
                </c:pt>
                <c:pt idx="122">
                  <c:v>2.8</c:v>
                </c:pt>
                <c:pt idx="123">
                  <c:v>2.8</c:v>
                </c:pt>
                <c:pt idx="124">
                  <c:v>3.1</c:v>
                </c:pt>
                <c:pt idx="125">
                  <c:v>3.2</c:v>
                </c:pt>
                <c:pt idx="126">
                  <c:v>3</c:v>
                </c:pt>
                <c:pt idx="127">
                  <c:v>2.6</c:v>
                </c:pt>
                <c:pt idx="128">
                  <c:v>2.7</c:v>
                </c:pt>
                <c:pt idx="129">
                  <c:v>2.8</c:v>
                </c:pt>
                <c:pt idx="130">
                  <c:v>1</c:v>
                </c:pt>
                <c:pt idx="131">
                  <c:v>0.4</c:v>
                </c:pt>
                <c:pt idx="132">
                  <c:v>1.8</c:v>
                </c:pt>
                <c:pt idx="133">
                  <c:v>1.9</c:v>
                </c:pt>
                <c:pt idx="134">
                  <c:v>2.1</c:v>
                </c:pt>
                <c:pt idx="135">
                  <c:v>2.7</c:v>
                </c:pt>
                <c:pt idx="136">
                  <c:v>2.8</c:v>
                </c:pt>
                <c:pt idx="137">
                  <c:v>2.7</c:v>
                </c:pt>
                <c:pt idx="138">
                  <c:v>2.7</c:v>
                </c:pt>
                <c:pt idx="139">
                  <c:v>2.6</c:v>
                </c:pt>
                <c:pt idx="140">
                  <c:v>2.6</c:v>
                </c:pt>
                <c:pt idx="141">
                  <c:v>2.5</c:v>
                </c:pt>
                <c:pt idx="142">
                  <c:v>2.5</c:v>
                </c:pt>
                <c:pt idx="143">
                  <c:v>2.4</c:v>
                </c:pt>
                <c:pt idx="144">
                  <c:v>2.5</c:v>
                </c:pt>
                <c:pt idx="145">
                  <c:v>2.5</c:v>
                </c:pt>
                <c:pt idx="146">
                  <c:v>2.7</c:v>
                </c:pt>
                <c:pt idx="147">
                  <c:v>3.1</c:v>
                </c:pt>
                <c:pt idx="148">
                  <c:v>2.4</c:v>
                </c:pt>
                <c:pt idx="149">
                  <c:v>2</c:v>
                </c:pt>
                <c:pt idx="150">
                  <c:v>2.1</c:v>
                </c:pt>
                <c:pt idx="151">
                  <c:v>1.7</c:v>
                </c:pt>
                <c:pt idx="152">
                  <c:v>2.5</c:v>
                </c:pt>
                <c:pt idx="153">
                  <c:v>2.8</c:v>
                </c:pt>
                <c:pt idx="154">
                  <c:v>2.6</c:v>
                </c:pt>
                <c:pt idx="155">
                  <c:v>2.7</c:v>
                </c:pt>
                <c:pt idx="156">
                  <c:v>2.6</c:v>
                </c:pt>
                <c:pt idx="157">
                  <c:v>2.7</c:v>
                </c:pt>
                <c:pt idx="158">
                  <c:v>2.6</c:v>
                </c:pt>
                <c:pt idx="159">
                  <c:v>2.9</c:v>
                </c:pt>
                <c:pt idx="160">
                  <c:v>3.2</c:v>
                </c:pt>
                <c:pt idx="161">
                  <c:v>3.3</c:v>
                </c:pt>
                <c:pt idx="162">
                  <c:v>3.3</c:v>
                </c:pt>
                <c:pt idx="163">
                  <c:v>3</c:v>
                </c:pt>
                <c:pt idx="164">
                  <c:v>2.8</c:v>
                </c:pt>
                <c:pt idx="165">
                  <c:v>2.8</c:v>
                </c:pt>
                <c:pt idx="166">
                  <c:v>3.1</c:v>
                </c:pt>
                <c:pt idx="167">
                  <c:v>2.8</c:v>
                </c:pt>
                <c:pt idx="168">
                  <c:v>3</c:v>
                </c:pt>
                <c:pt idx="169">
                  <c:v>2.9</c:v>
                </c:pt>
                <c:pt idx="170">
                  <c:v>2.9</c:v>
                </c:pt>
                <c:pt idx="171">
                  <c:v>3.2</c:v>
                </c:pt>
                <c:pt idx="172">
                  <c:v>3.3</c:v>
                </c:pt>
                <c:pt idx="173">
                  <c:v>3.2</c:v>
                </c:pt>
                <c:pt idx="174">
                  <c:v>3.2</c:v>
                </c:pt>
                <c:pt idx="175">
                  <c:v>3</c:v>
                </c:pt>
                <c:pt idx="176">
                  <c:v>3.1</c:v>
                </c:pt>
                <c:pt idx="177">
                  <c:v>4.3</c:v>
                </c:pt>
                <c:pt idx="178">
                  <c:v>4.5999999999999996</c:v>
                </c:pt>
                <c:pt idx="179">
                  <c:v>3.3</c:v>
                </c:pt>
                <c:pt idx="180">
                  <c:v>3.1</c:v>
                </c:pt>
                <c:pt idx="181">
                  <c:v>3</c:v>
                </c:pt>
                <c:pt idx="182">
                  <c:v>3</c:v>
                </c:pt>
                <c:pt idx="183">
                  <c:v>3</c:v>
                </c:pt>
                <c:pt idx="184">
                  <c:v>3.3</c:v>
                </c:pt>
                <c:pt idx="185">
                  <c:v>4</c:v>
                </c:pt>
                <c:pt idx="186">
                  <c:v>3.3</c:v>
                </c:pt>
                <c:pt idx="187">
                  <c:v>3.2</c:v>
                </c:pt>
                <c:pt idx="188">
                  <c:v>3.8</c:v>
                </c:pt>
                <c:pt idx="189">
                  <c:v>3.1</c:v>
                </c:pt>
                <c:pt idx="190">
                  <c:v>3.1</c:v>
                </c:pt>
                <c:pt idx="191">
                  <c:v>3</c:v>
                </c:pt>
                <c:pt idx="192">
                  <c:v>2.9</c:v>
                </c:pt>
                <c:pt idx="193">
                  <c:v>3</c:v>
                </c:pt>
                <c:pt idx="194">
                  <c:v>3</c:v>
                </c:pt>
                <c:pt idx="195">
                  <c:v>3</c:v>
                </c:pt>
                <c:pt idx="196">
                  <c:v>3.3</c:v>
                </c:pt>
                <c:pt idx="197">
                  <c:v>3.3</c:v>
                </c:pt>
                <c:pt idx="198">
                  <c:v>3.4</c:v>
                </c:pt>
                <c:pt idx="199">
                  <c:v>3.4</c:v>
                </c:pt>
                <c:pt idx="200">
                  <c:v>3.2</c:v>
                </c:pt>
                <c:pt idx="201">
                  <c:v>3.1</c:v>
                </c:pt>
                <c:pt idx="202">
                  <c:v>3.1</c:v>
                </c:pt>
                <c:pt idx="203">
                  <c:v>3.4</c:v>
                </c:pt>
                <c:pt idx="204">
                  <c:v>3.4</c:v>
                </c:pt>
                <c:pt idx="205">
                  <c:v>3.4</c:v>
                </c:pt>
                <c:pt idx="206">
                  <c:v>3.6</c:v>
                </c:pt>
                <c:pt idx="207">
                  <c:v>4.3</c:v>
                </c:pt>
                <c:pt idx="208">
                  <c:v>4.8</c:v>
                </c:pt>
                <c:pt idx="209">
                  <c:v>5.2</c:v>
                </c:pt>
                <c:pt idx="210">
                  <c:v>5.0999999999999996</c:v>
                </c:pt>
                <c:pt idx="211">
                  <c:v>5.0999999999999996</c:v>
                </c:pt>
                <c:pt idx="212">
                  <c:v>4.8</c:v>
                </c:pt>
                <c:pt idx="213">
                  <c:v>4.3</c:v>
                </c:pt>
                <c:pt idx="214">
                  <c:v>3.9</c:v>
                </c:pt>
                <c:pt idx="215">
                  <c:v>2.9</c:v>
                </c:pt>
                <c:pt idx="216">
                  <c:v>1.7</c:v>
                </c:pt>
                <c:pt idx="217">
                  <c:v>2.2000000000000002</c:v>
                </c:pt>
                <c:pt idx="218">
                  <c:v>1.9</c:v>
                </c:pt>
                <c:pt idx="219">
                  <c:v>2</c:v>
                </c:pt>
                <c:pt idx="220">
                  <c:v>2.8</c:v>
                </c:pt>
                <c:pt idx="221">
                  <c:v>2.8</c:v>
                </c:pt>
                <c:pt idx="222">
                  <c:v>3.1</c:v>
                </c:pt>
                <c:pt idx="223">
                  <c:v>2.9</c:v>
                </c:pt>
                <c:pt idx="224">
                  <c:v>2.8</c:v>
                </c:pt>
                <c:pt idx="225">
                  <c:v>2.2000000000000002</c:v>
                </c:pt>
                <c:pt idx="226">
                  <c:v>2.9</c:v>
                </c:pt>
                <c:pt idx="227">
                  <c:v>2.7</c:v>
                </c:pt>
                <c:pt idx="228">
                  <c:v>2.5</c:v>
                </c:pt>
                <c:pt idx="229">
                  <c:v>2.8</c:v>
                </c:pt>
                <c:pt idx="230">
                  <c:v>2.7</c:v>
                </c:pt>
                <c:pt idx="231">
                  <c:v>2.7</c:v>
                </c:pt>
                <c:pt idx="232">
                  <c:v>2.9</c:v>
                </c:pt>
                <c:pt idx="233">
                  <c:v>3.2</c:v>
                </c:pt>
                <c:pt idx="234">
                  <c:v>2.8</c:v>
                </c:pt>
                <c:pt idx="235">
                  <c:v>2.7</c:v>
                </c:pt>
                <c:pt idx="236">
                  <c:v>2.7</c:v>
                </c:pt>
                <c:pt idx="237">
                  <c:v>2.2000000000000002</c:v>
                </c:pt>
                <c:pt idx="238">
                  <c:v>2.7</c:v>
                </c:pt>
                <c:pt idx="239">
                  <c:v>3</c:v>
                </c:pt>
                <c:pt idx="240">
                  <c:v>3</c:v>
                </c:pt>
                <c:pt idx="241">
                  <c:v>3.4</c:v>
                </c:pt>
                <c:pt idx="242">
                  <c:v>3.4</c:v>
                </c:pt>
                <c:pt idx="243">
                  <c:v>4.5999999999999996</c:v>
                </c:pt>
                <c:pt idx="244">
                  <c:v>4.5999999999999996</c:v>
                </c:pt>
                <c:pt idx="245">
                  <c:v>4.0999999999999996</c:v>
                </c:pt>
                <c:pt idx="246">
                  <c:v>3.8</c:v>
                </c:pt>
                <c:pt idx="247">
                  <c:v>3.4</c:v>
                </c:pt>
                <c:pt idx="248">
                  <c:v>3.5</c:v>
                </c:pt>
                <c:pt idx="249">
                  <c:v>3.3</c:v>
                </c:pt>
                <c:pt idx="250">
                  <c:v>3.2</c:v>
                </c:pt>
                <c:pt idx="251">
                  <c:v>3.2</c:v>
                </c:pt>
                <c:pt idx="252">
                  <c:v>3.1</c:v>
                </c:pt>
                <c:pt idx="253">
                  <c:v>3.3</c:v>
                </c:pt>
                <c:pt idx="254">
                  <c:v>3.3</c:v>
                </c:pt>
                <c:pt idx="255">
                  <c:v>3.9</c:v>
                </c:pt>
                <c:pt idx="256">
                  <c:v>3.2</c:v>
                </c:pt>
                <c:pt idx="257">
                  <c:v>3</c:v>
                </c:pt>
                <c:pt idx="258">
                  <c:v>3.1</c:v>
                </c:pt>
                <c:pt idx="259">
                  <c:v>3</c:v>
                </c:pt>
                <c:pt idx="260">
                  <c:v>3.6</c:v>
                </c:pt>
                <c:pt idx="261">
                  <c:v>3.3</c:v>
                </c:pt>
                <c:pt idx="262">
                  <c:v>3.1</c:v>
                </c:pt>
                <c:pt idx="263">
                  <c:v>3.1</c:v>
                </c:pt>
                <c:pt idx="264">
                  <c:v>3.2</c:v>
                </c:pt>
                <c:pt idx="265">
                  <c:v>3.3</c:v>
                </c:pt>
                <c:pt idx="266">
                  <c:v>3.3</c:v>
                </c:pt>
                <c:pt idx="267">
                  <c:v>3.2</c:v>
                </c:pt>
                <c:pt idx="268">
                  <c:v>3.1</c:v>
                </c:pt>
                <c:pt idx="269">
                  <c:v>3.1</c:v>
                </c:pt>
                <c:pt idx="270">
                  <c:v>3</c:v>
                </c:pt>
                <c:pt idx="271">
                  <c:v>3.1</c:v>
                </c:pt>
                <c:pt idx="272">
                  <c:v>3</c:v>
                </c:pt>
                <c:pt idx="273">
                  <c:v>3.3</c:v>
                </c:pt>
                <c:pt idx="274">
                  <c:v>3</c:v>
                </c:pt>
                <c:pt idx="275">
                  <c:v>2.9</c:v>
                </c:pt>
                <c:pt idx="276">
                  <c:v>3</c:v>
                </c:pt>
                <c:pt idx="277">
                  <c:v>3.1</c:v>
                </c:pt>
                <c:pt idx="278">
                  <c:v>3.2</c:v>
                </c:pt>
                <c:pt idx="279">
                  <c:v>3.2</c:v>
                </c:pt>
                <c:pt idx="280">
                  <c:v>3.2</c:v>
                </c:pt>
                <c:pt idx="281">
                  <c:v>3.3</c:v>
                </c:pt>
                <c:pt idx="282">
                  <c:v>3.1</c:v>
                </c:pt>
                <c:pt idx="283">
                  <c:v>3.3</c:v>
                </c:pt>
                <c:pt idx="284">
                  <c:v>3.2</c:v>
                </c:pt>
                <c:pt idx="285">
                  <c:v>3</c:v>
                </c:pt>
                <c:pt idx="286">
                  <c:v>2.9</c:v>
                </c:pt>
                <c:pt idx="287">
                  <c:v>2.8</c:v>
                </c:pt>
                <c:pt idx="288">
                  <c:v>2.8</c:v>
                </c:pt>
                <c:pt idx="289">
                  <c:v>2.5</c:v>
                </c:pt>
                <c:pt idx="290">
                  <c:v>2.8</c:v>
                </c:pt>
                <c:pt idx="291">
                  <c:v>3</c:v>
                </c:pt>
                <c:pt idx="292">
                  <c:v>2.6</c:v>
                </c:pt>
                <c:pt idx="293">
                  <c:v>2.8</c:v>
                </c:pt>
                <c:pt idx="294">
                  <c:v>2.7</c:v>
                </c:pt>
                <c:pt idx="295">
                  <c:v>2.8</c:v>
                </c:pt>
                <c:pt idx="296">
                  <c:v>2.8</c:v>
                </c:pt>
                <c:pt idx="297">
                  <c:v>2.8</c:v>
                </c:pt>
                <c:pt idx="298">
                  <c:v>2.7</c:v>
                </c:pt>
                <c:pt idx="299">
                  <c:v>2.7</c:v>
                </c:pt>
                <c:pt idx="300">
                  <c:v>2.6</c:v>
                </c:pt>
                <c:pt idx="301">
                  <c:v>2.5</c:v>
                </c:pt>
                <c:pt idx="302">
                  <c:v>2.5</c:v>
                </c:pt>
                <c:pt idx="303">
                  <c:v>2.7</c:v>
                </c:pt>
                <c:pt idx="304">
                  <c:v>2.8</c:v>
                </c:pt>
                <c:pt idx="305">
                  <c:v>2.4</c:v>
                </c:pt>
                <c:pt idx="306">
                  <c:v>2.6</c:v>
                </c:pt>
                <c:pt idx="307">
                  <c:v>2.7</c:v>
                </c:pt>
                <c:pt idx="308">
                  <c:v>2.5</c:v>
                </c:pt>
                <c:pt idx="309">
                  <c:v>2.4</c:v>
                </c:pt>
                <c:pt idx="310">
                  <c:v>2.4</c:v>
                </c:pt>
                <c:pt idx="311">
                  <c:v>2.4</c:v>
                </c:pt>
                <c:pt idx="312">
                  <c:v>2.2000000000000002</c:v>
                </c:pt>
                <c:pt idx="313">
                  <c:v>2.6</c:v>
                </c:pt>
                <c:pt idx="314">
                  <c:v>2.7</c:v>
                </c:pt>
                <c:pt idx="315">
                  <c:v>2.5</c:v>
                </c:pt>
                <c:pt idx="316">
                  <c:v>2.5</c:v>
                </c:pt>
                <c:pt idx="317">
                  <c:v>2.6</c:v>
                </c:pt>
                <c:pt idx="318">
                  <c:v>2.6</c:v>
                </c:pt>
                <c:pt idx="319">
                  <c:v>2.6</c:v>
                </c:pt>
                <c:pt idx="320">
                  <c:v>2.6</c:v>
                </c:pt>
                <c:pt idx="321">
                  <c:v>2.7</c:v>
                </c:pt>
                <c:pt idx="322">
                  <c:v>2.4</c:v>
                </c:pt>
                <c:pt idx="323">
                  <c:v>2.5</c:v>
                </c:pt>
                <c:pt idx="324">
                  <c:v>2.7</c:v>
                </c:pt>
                <c:pt idx="325">
                  <c:v>2.7</c:v>
                </c:pt>
                <c:pt idx="326">
                  <c:v>2.7</c:v>
                </c:pt>
                <c:pt idx="327">
                  <c:v>2.8</c:v>
                </c:pt>
                <c:pt idx="328">
                  <c:v>2.7</c:v>
                </c:pt>
                <c:pt idx="329">
                  <c:v>2.8</c:v>
                </c:pt>
                <c:pt idx="330">
                  <c:v>3</c:v>
                </c:pt>
                <c:pt idx="331">
                  <c:v>2.9</c:v>
                </c:pt>
                <c:pt idx="332">
                  <c:v>3</c:v>
                </c:pt>
                <c:pt idx="333">
                  <c:v>2.7</c:v>
                </c:pt>
                <c:pt idx="334">
                  <c:v>2.9</c:v>
                </c:pt>
                <c:pt idx="335">
                  <c:v>2.8</c:v>
                </c:pt>
                <c:pt idx="336">
                  <c:v>2.7</c:v>
                </c:pt>
                <c:pt idx="337">
                  <c:v>2.7</c:v>
                </c:pt>
                <c:pt idx="338">
                  <c:v>2.6</c:v>
                </c:pt>
                <c:pt idx="339">
                  <c:v>2.5</c:v>
                </c:pt>
                <c:pt idx="340">
                  <c:v>2.5</c:v>
                </c:pt>
                <c:pt idx="341">
                  <c:v>2.9</c:v>
                </c:pt>
                <c:pt idx="342">
                  <c:v>2.7</c:v>
                </c:pt>
                <c:pt idx="343">
                  <c:v>2.6</c:v>
                </c:pt>
                <c:pt idx="344">
                  <c:v>2.7</c:v>
                </c:pt>
                <c:pt idx="345">
                  <c:v>2.8</c:v>
                </c:pt>
                <c:pt idx="346">
                  <c:v>2.5</c:v>
                </c:pt>
                <c:pt idx="347">
                  <c:v>2.5</c:v>
                </c:pt>
                <c:pt idx="348">
                  <c:v>2.2999999999999998</c:v>
                </c:pt>
                <c:pt idx="349">
                  <c:v>2.5</c:v>
                </c:pt>
                <c:pt idx="350">
                  <c:v>2.4</c:v>
                </c:pt>
                <c:pt idx="351">
                  <c:v>2.2000000000000002</c:v>
                </c:pt>
                <c:pt idx="352">
                  <c:v>2.1</c:v>
                </c:pt>
                <c:pt idx="353">
                  <c:v>3.2</c:v>
                </c:pt>
                <c:pt idx="354">
                  <c:v>3</c:v>
                </c:pt>
                <c:pt idx="355">
                  <c:v>3</c:v>
                </c:pt>
                <c:pt idx="356">
                  <c:v>3.1</c:v>
                </c:pt>
                <c:pt idx="357">
                  <c:v>2.6</c:v>
                </c:pt>
                <c:pt idx="358">
                  <c:v>2.6</c:v>
                </c:pt>
                <c:pt idx="359">
                  <c:v>2.8</c:v>
                </c:pt>
                <c:pt idx="360">
                  <c:v>2.5</c:v>
                </c:pt>
                <c:pt idx="361">
                  <c:v>3</c:v>
                </c:pt>
                <c:pt idx="362">
                  <c:v>3.3</c:v>
                </c:pt>
                <c:pt idx="363">
                  <c:v>3.1</c:v>
                </c:pt>
                <c:pt idx="364">
                  <c:v>3.4</c:v>
                </c:pt>
                <c:pt idx="365">
                  <c:v>4.5999999999999996</c:v>
                </c:pt>
                <c:pt idx="366">
                  <c:v>4.2</c:v>
                </c:pt>
                <c:pt idx="367">
                  <c:v>4.7</c:v>
                </c:pt>
                <c:pt idx="368">
                  <c:v>4.5999999999999996</c:v>
                </c:pt>
                <c:pt idx="369">
                  <c:v>4.5999999999999996</c:v>
                </c:pt>
                <c:pt idx="370">
                  <c:v>4.8</c:v>
                </c:pt>
                <c:pt idx="371">
                  <c:v>4.9000000000000004</c:v>
                </c:pt>
                <c:pt idx="372">
                  <c:v>4.8</c:v>
                </c:pt>
                <c:pt idx="373">
                  <c:v>4.9000000000000004</c:v>
                </c:pt>
                <c:pt idx="374">
                  <c:v>4.9000000000000004</c:v>
                </c:pt>
                <c:pt idx="375">
                  <c:v>5.4</c:v>
                </c:pt>
                <c:pt idx="376">
                  <c:v>5.4</c:v>
                </c:pt>
                <c:pt idx="377">
                  <c:v>5.3</c:v>
                </c:pt>
                <c:pt idx="378">
                  <c:v>5.3</c:v>
                </c:pt>
                <c:pt idx="379">
                  <c:v>5.2</c:v>
                </c:pt>
                <c:pt idx="380">
                  <c:v>4.8</c:v>
                </c:pt>
                <c:pt idx="381">
                  <c:v>4.7</c:v>
                </c:pt>
                <c:pt idx="382">
                  <c:v>5</c:v>
                </c:pt>
                <c:pt idx="383">
                  <c:v>5</c:v>
                </c:pt>
                <c:pt idx="384">
                  <c:v>4.3</c:v>
                </c:pt>
                <c:pt idx="385">
                  <c:v>3.9</c:v>
                </c:pt>
                <c:pt idx="386">
                  <c:v>4.2</c:v>
                </c:pt>
                <c:pt idx="387">
                  <c:v>3.6</c:v>
                </c:pt>
                <c:pt idx="388">
                  <c:v>4.7</c:v>
                </c:pt>
                <c:pt idx="389">
                  <c:v>4.2</c:v>
                </c:pt>
                <c:pt idx="390">
                  <c:v>3.3</c:v>
                </c:pt>
                <c:pt idx="391">
                  <c:v>3.4</c:v>
                </c:pt>
                <c:pt idx="392">
                  <c:v>3.5</c:v>
                </c:pt>
                <c:pt idx="393">
                  <c:v>3.2</c:v>
                </c:pt>
                <c:pt idx="394">
                  <c:v>4.2</c:v>
                </c:pt>
                <c:pt idx="395">
                  <c:v>4.5</c:v>
                </c:pt>
                <c:pt idx="396">
                  <c:v>3.1</c:v>
                </c:pt>
                <c:pt idx="397">
                  <c:v>2.9</c:v>
                </c:pt>
                <c:pt idx="398">
                  <c:v>3</c:v>
                </c:pt>
                <c:pt idx="399">
                  <c:v>2.9</c:v>
                </c:pt>
                <c:pt idx="400">
                  <c:v>3.2</c:v>
                </c:pt>
                <c:pt idx="401">
                  <c:v>3.3</c:v>
                </c:pt>
                <c:pt idx="402">
                  <c:v>3</c:v>
                </c:pt>
                <c:pt idx="403">
                  <c:v>2.9</c:v>
                </c:pt>
                <c:pt idx="404">
                  <c:v>2.8</c:v>
                </c:pt>
                <c:pt idx="405">
                  <c:v>2.7</c:v>
                </c:pt>
                <c:pt idx="406">
                  <c:v>2.7</c:v>
                </c:pt>
                <c:pt idx="407">
                  <c:v>2.6</c:v>
                </c:pt>
                <c:pt idx="408">
                  <c:v>2.8</c:v>
                </c:pt>
                <c:pt idx="409">
                  <c:v>3.3</c:v>
                </c:pt>
                <c:pt idx="410">
                  <c:v>4.3</c:v>
                </c:pt>
                <c:pt idx="411">
                  <c:v>4.9000000000000004</c:v>
                </c:pt>
              </c:numCache>
            </c:numRef>
          </c:val>
          <c:smooth val="0"/>
          <c:extLst>
            <c:ext xmlns:c16="http://schemas.microsoft.com/office/drawing/2014/chart" uri="{C3380CC4-5D6E-409C-BE32-E72D297353CC}">
              <c16:uniqueId val="{00000000-3978-4C8A-ADDC-4E843F9F5789}"/>
            </c:ext>
          </c:extLst>
        </c:ser>
        <c:ser>
          <c:idx val="1"/>
          <c:order val="1"/>
          <c:tx>
            <c:strRef>
              <c:f>'G.I.6b'!$C$1</c:f>
              <c:strCache>
                <c:ptCount val="1"/>
                <c:pt idx="0">
                  <c:v>5 - 10 años</c:v>
                </c:pt>
              </c:strCache>
            </c:strRef>
          </c:tx>
          <c:spPr>
            <a:ln w="22225" cap="rnd">
              <a:solidFill>
                <a:srgbClr val="0F9ED5"/>
              </a:solidFill>
              <a:round/>
            </a:ln>
            <a:effectLst/>
          </c:spPr>
          <c:marker>
            <c:symbol val="none"/>
          </c:marker>
          <c:cat>
            <c:numRef>
              <c:f>'G.I.6b'!$A$2:$A$413</c:f>
              <c:numCache>
                <c:formatCode>m/d/yyyy</c:formatCode>
                <c:ptCount val="412"/>
                <c:pt idx="0">
                  <c:v>33238</c:v>
                </c:pt>
                <c:pt idx="1">
                  <c:v>33269</c:v>
                </c:pt>
                <c:pt idx="2">
                  <c:v>33297</c:v>
                </c:pt>
                <c:pt idx="3">
                  <c:v>33328</c:v>
                </c:pt>
                <c:pt idx="4">
                  <c:v>33358</c:v>
                </c:pt>
                <c:pt idx="5">
                  <c:v>33389</c:v>
                </c:pt>
                <c:pt idx="6">
                  <c:v>33419</c:v>
                </c:pt>
                <c:pt idx="7">
                  <c:v>33450</c:v>
                </c:pt>
                <c:pt idx="8">
                  <c:v>33481</c:v>
                </c:pt>
                <c:pt idx="9">
                  <c:v>33511</c:v>
                </c:pt>
                <c:pt idx="10">
                  <c:v>33542</c:v>
                </c:pt>
                <c:pt idx="11">
                  <c:v>33572</c:v>
                </c:pt>
                <c:pt idx="12">
                  <c:v>33603</c:v>
                </c:pt>
                <c:pt idx="13">
                  <c:v>33634</c:v>
                </c:pt>
                <c:pt idx="14">
                  <c:v>33663</c:v>
                </c:pt>
                <c:pt idx="15">
                  <c:v>33694</c:v>
                </c:pt>
                <c:pt idx="16">
                  <c:v>33724</c:v>
                </c:pt>
                <c:pt idx="17">
                  <c:v>33755</c:v>
                </c:pt>
                <c:pt idx="18">
                  <c:v>33785</c:v>
                </c:pt>
                <c:pt idx="19">
                  <c:v>33816</c:v>
                </c:pt>
                <c:pt idx="20">
                  <c:v>33847</c:v>
                </c:pt>
                <c:pt idx="21">
                  <c:v>33877</c:v>
                </c:pt>
                <c:pt idx="22">
                  <c:v>33908</c:v>
                </c:pt>
                <c:pt idx="23">
                  <c:v>33938</c:v>
                </c:pt>
                <c:pt idx="24">
                  <c:v>33969</c:v>
                </c:pt>
                <c:pt idx="25">
                  <c:v>34000</c:v>
                </c:pt>
                <c:pt idx="26">
                  <c:v>34028</c:v>
                </c:pt>
                <c:pt idx="27">
                  <c:v>34059</c:v>
                </c:pt>
                <c:pt idx="28">
                  <c:v>34089</c:v>
                </c:pt>
                <c:pt idx="29">
                  <c:v>34120</c:v>
                </c:pt>
                <c:pt idx="30">
                  <c:v>34150</c:v>
                </c:pt>
                <c:pt idx="31">
                  <c:v>34181</c:v>
                </c:pt>
                <c:pt idx="32">
                  <c:v>34212</c:v>
                </c:pt>
                <c:pt idx="33">
                  <c:v>34242</c:v>
                </c:pt>
                <c:pt idx="34">
                  <c:v>34273</c:v>
                </c:pt>
                <c:pt idx="35">
                  <c:v>34303</c:v>
                </c:pt>
                <c:pt idx="36">
                  <c:v>34334</c:v>
                </c:pt>
                <c:pt idx="37">
                  <c:v>34365</c:v>
                </c:pt>
                <c:pt idx="38">
                  <c:v>34393</c:v>
                </c:pt>
                <c:pt idx="39">
                  <c:v>34424</c:v>
                </c:pt>
                <c:pt idx="40">
                  <c:v>34454</c:v>
                </c:pt>
                <c:pt idx="41">
                  <c:v>34485</c:v>
                </c:pt>
                <c:pt idx="42">
                  <c:v>34515</c:v>
                </c:pt>
                <c:pt idx="43">
                  <c:v>34546</c:v>
                </c:pt>
                <c:pt idx="44">
                  <c:v>34577</c:v>
                </c:pt>
                <c:pt idx="45">
                  <c:v>34607</c:v>
                </c:pt>
                <c:pt idx="46">
                  <c:v>34638</c:v>
                </c:pt>
                <c:pt idx="47">
                  <c:v>34668</c:v>
                </c:pt>
                <c:pt idx="48">
                  <c:v>34699</c:v>
                </c:pt>
                <c:pt idx="49">
                  <c:v>34730</c:v>
                </c:pt>
                <c:pt idx="50">
                  <c:v>34758</c:v>
                </c:pt>
                <c:pt idx="51">
                  <c:v>34789</c:v>
                </c:pt>
                <c:pt idx="52">
                  <c:v>34819</c:v>
                </c:pt>
                <c:pt idx="53">
                  <c:v>34850</c:v>
                </c:pt>
                <c:pt idx="54">
                  <c:v>34880</c:v>
                </c:pt>
                <c:pt idx="55">
                  <c:v>34911</c:v>
                </c:pt>
                <c:pt idx="56">
                  <c:v>34942</c:v>
                </c:pt>
                <c:pt idx="57">
                  <c:v>34972</c:v>
                </c:pt>
                <c:pt idx="58">
                  <c:v>35003</c:v>
                </c:pt>
                <c:pt idx="59">
                  <c:v>35033</c:v>
                </c:pt>
                <c:pt idx="60">
                  <c:v>35064</c:v>
                </c:pt>
                <c:pt idx="61">
                  <c:v>35095</c:v>
                </c:pt>
                <c:pt idx="62">
                  <c:v>35124</c:v>
                </c:pt>
                <c:pt idx="63">
                  <c:v>35155</c:v>
                </c:pt>
                <c:pt idx="64">
                  <c:v>35185</c:v>
                </c:pt>
                <c:pt idx="65">
                  <c:v>35216</c:v>
                </c:pt>
                <c:pt idx="66">
                  <c:v>35246</c:v>
                </c:pt>
                <c:pt idx="67">
                  <c:v>35277</c:v>
                </c:pt>
                <c:pt idx="68">
                  <c:v>35308</c:v>
                </c:pt>
                <c:pt idx="69">
                  <c:v>35338</c:v>
                </c:pt>
                <c:pt idx="70">
                  <c:v>35369</c:v>
                </c:pt>
                <c:pt idx="71">
                  <c:v>35399</c:v>
                </c:pt>
                <c:pt idx="72">
                  <c:v>35430</c:v>
                </c:pt>
                <c:pt idx="73">
                  <c:v>35461</c:v>
                </c:pt>
                <c:pt idx="74">
                  <c:v>35489</c:v>
                </c:pt>
                <c:pt idx="75">
                  <c:v>35520</c:v>
                </c:pt>
                <c:pt idx="76">
                  <c:v>35550</c:v>
                </c:pt>
                <c:pt idx="77">
                  <c:v>35581</c:v>
                </c:pt>
                <c:pt idx="78">
                  <c:v>35611</c:v>
                </c:pt>
                <c:pt idx="79">
                  <c:v>35642</c:v>
                </c:pt>
                <c:pt idx="80">
                  <c:v>35673</c:v>
                </c:pt>
                <c:pt idx="81">
                  <c:v>35703</c:v>
                </c:pt>
                <c:pt idx="82">
                  <c:v>35734</c:v>
                </c:pt>
                <c:pt idx="83">
                  <c:v>35764</c:v>
                </c:pt>
                <c:pt idx="84">
                  <c:v>35795</c:v>
                </c:pt>
                <c:pt idx="85">
                  <c:v>35826</c:v>
                </c:pt>
                <c:pt idx="86">
                  <c:v>35854</c:v>
                </c:pt>
                <c:pt idx="87">
                  <c:v>35885</c:v>
                </c:pt>
                <c:pt idx="88">
                  <c:v>35915</c:v>
                </c:pt>
                <c:pt idx="89">
                  <c:v>35946</c:v>
                </c:pt>
                <c:pt idx="90">
                  <c:v>35976</c:v>
                </c:pt>
                <c:pt idx="91">
                  <c:v>36007</c:v>
                </c:pt>
                <c:pt idx="92">
                  <c:v>36038</c:v>
                </c:pt>
                <c:pt idx="93">
                  <c:v>36068</c:v>
                </c:pt>
                <c:pt idx="94">
                  <c:v>36099</c:v>
                </c:pt>
                <c:pt idx="95">
                  <c:v>36129</c:v>
                </c:pt>
                <c:pt idx="96">
                  <c:v>36160</c:v>
                </c:pt>
                <c:pt idx="97">
                  <c:v>36191</c:v>
                </c:pt>
                <c:pt idx="98">
                  <c:v>36219</c:v>
                </c:pt>
                <c:pt idx="99">
                  <c:v>36250</c:v>
                </c:pt>
                <c:pt idx="100">
                  <c:v>36280</c:v>
                </c:pt>
                <c:pt idx="101">
                  <c:v>36311</c:v>
                </c:pt>
                <c:pt idx="102">
                  <c:v>36341</c:v>
                </c:pt>
                <c:pt idx="103">
                  <c:v>36372</c:v>
                </c:pt>
                <c:pt idx="104">
                  <c:v>36403</c:v>
                </c:pt>
                <c:pt idx="105">
                  <c:v>36433</c:v>
                </c:pt>
                <c:pt idx="106">
                  <c:v>36464</c:v>
                </c:pt>
                <c:pt idx="107">
                  <c:v>36494</c:v>
                </c:pt>
                <c:pt idx="108">
                  <c:v>36525</c:v>
                </c:pt>
                <c:pt idx="109">
                  <c:v>36556</c:v>
                </c:pt>
                <c:pt idx="110">
                  <c:v>36585</c:v>
                </c:pt>
                <c:pt idx="111">
                  <c:v>36616</c:v>
                </c:pt>
                <c:pt idx="112">
                  <c:v>36646</c:v>
                </c:pt>
                <c:pt idx="113">
                  <c:v>36677</c:v>
                </c:pt>
                <c:pt idx="114">
                  <c:v>36707</c:v>
                </c:pt>
                <c:pt idx="115">
                  <c:v>36738</c:v>
                </c:pt>
                <c:pt idx="116">
                  <c:v>36769</c:v>
                </c:pt>
                <c:pt idx="117">
                  <c:v>36799</c:v>
                </c:pt>
                <c:pt idx="118">
                  <c:v>36830</c:v>
                </c:pt>
                <c:pt idx="119">
                  <c:v>36860</c:v>
                </c:pt>
                <c:pt idx="120">
                  <c:v>36891</c:v>
                </c:pt>
                <c:pt idx="121">
                  <c:v>36922</c:v>
                </c:pt>
                <c:pt idx="122">
                  <c:v>36950</c:v>
                </c:pt>
                <c:pt idx="123">
                  <c:v>36981</c:v>
                </c:pt>
                <c:pt idx="124">
                  <c:v>37011</c:v>
                </c:pt>
                <c:pt idx="125">
                  <c:v>37042</c:v>
                </c:pt>
                <c:pt idx="126">
                  <c:v>37072</c:v>
                </c:pt>
                <c:pt idx="127">
                  <c:v>37103</c:v>
                </c:pt>
                <c:pt idx="128">
                  <c:v>37134</c:v>
                </c:pt>
                <c:pt idx="129">
                  <c:v>37164</c:v>
                </c:pt>
                <c:pt idx="130">
                  <c:v>37195</c:v>
                </c:pt>
                <c:pt idx="131">
                  <c:v>37225</c:v>
                </c:pt>
                <c:pt idx="132">
                  <c:v>37256</c:v>
                </c:pt>
                <c:pt idx="133">
                  <c:v>37287</c:v>
                </c:pt>
                <c:pt idx="134">
                  <c:v>37315</c:v>
                </c:pt>
                <c:pt idx="135">
                  <c:v>37346</c:v>
                </c:pt>
                <c:pt idx="136">
                  <c:v>37376</c:v>
                </c:pt>
                <c:pt idx="137">
                  <c:v>37407</c:v>
                </c:pt>
                <c:pt idx="138">
                  <c:v>37437</c:v>
                </c:pt>
                <c:pt idx="139">
                  <c:v>37468</c:v>
                </c:pt>
                <c:pt idx="140">
                  <c:v>37499</c:v>
                </c:pt>
                <c:pt idx="141">
                  <c:v>37529</c:v>
                </c:pt>
                <c:pt idx="142">
                  <c:v>37560</c:v>
                </c:pt>
                <c:pt idx="143">
                  <c:v>37590</c:v>
                </c:pt>
                <c:pt idx="144">
                  <c:v>37621</c:v>
                </c:pt>
                <c:pt idx="145">
                  <c:v>37652</c:v>
                </c:pt>
                <c:pt idx="146">
                  <c:v>37680</c:v>
                </c:pt>
                <c:pt idx="147">
                  <c:v>37711</c:v>
                </c:pt>
                <c:pt idx="148">
                  <c:v>37741</c:v>
                </c:pt>
                <c:pt idx="149">
                  <c:v>37772</c:v>
                </c:pt>
                <c:pt idx="150">
                  <c:v>37802</c:v>
                </c:pt>
                <c:pt idx="151">
                  <c:v>37833</c:v>
                </c:pt>
                <c:pt idx="152">
                  <c:v>37864</c:v>
                </c:pt>
                <c:pt idx="153">
                  <c:v>37894</c:v>
                </c:pt>
                <c:pt idx="154">
                  <c:v>37925</c:v>
                </c:pt>
                <c:pt idx="155">
                  <c:v>37955</c:v>
                </c:pt>
                <c:pt idx="156">
                  <c:v>37986</c:v>
                </c:pt>
                <c:pt idx="157">
                  <c:v>38017</c:v>
                </c:pt>
                <c:pt idx="158">
                  <c:v>38046</c:v>
                </c:pt>
                <c:pt idx="159">
                  <c:v>38077</c:v>
                </c:pt>
                <c:pt idx="160">
                  <c:v>38107</c:v>
                </c:pt>
                <c:pt idx="161">
                  <c:v>38138</c:v>
                </c:pt>
                <c:pt idx="162">
                  <c:v>38168</c:v>
                </c:pt>
                <c:pt idx="163">
                  <c:v>38199</c:v>
                </c:pt>
                <c:pt idx="164">
                  <c:v>38230</c:v>
                </c:pt>
                <c:pt idx="165">
                  <c:v>38260</c:v>
                </c:pt>
                <c:pt idx="166">
                  <c:v>38291</c:v>
                </c:pt>
                <c:pt idx="167">
                  <c:v>38321</c:v>
                </c:pt>
                <c:pt idx="168">
                  <c:v>38352</c:v>
                </c:pt>
                <c:pt idx="169">
                  <c:v>38383</c:v>
                </c:pt>
                <c:pt idx="170">
                  <c:v>38411</c:v>
                </c:pt>
                <c:pt idx="171">
                  <c:v>38442</c:v>
                </c:pt>
                <c:pt idx="172">
                  <c:v>38472</c:v>
                </c:pt>
                <c:pt idx="173">
                  <c:v>38503</c:v>
                </c:pt>
                <c:pt idx="174">
                  <c:v>38533</c:v>
                </c:pt>
                <c:pt idx="175">
                  <c:v>38564</c:v>
                </c:pt>
                <c:pt idx="176">
                  <c:v>38595</c:v>
                </c:pt>
                <c:pt idx="177">
                  <c:v>38625</c:v>
                </c:pt>
                <c:pt idx="178">
                  <c:v>38656</c:v>
                </c:pt>
                <c:pt idx="179">
                  <c:v>38686</c:v>
                </c:pt>
                <c:pt idx="180">
                  <c:v>38717</c:v>
                </c:pt>
                <c:pt idx="181">
                  <c:v>38748</c:v>
                </c:pt>
                <c:pt idx="182">
                  <c:v>38776</c:v>
                </c:pt>
                <c:pt idx="183">
                  <c:v>38807</c:v>
                </c:pt>
                <c:pt idx="184">
                  <c:v>38837</c:v>
                </c:pt>
                <c:pt idx="185">
                  <c:v>38868</c:v>
                </c:pt>
                <c:pt idx="186">
                  <c:v>38898</c:v>
                </c:pt>
                <c:pt idx="187">
                  <c:v>38929</c:v>
                </c:pt>
                <c:pt idx="188">
                  <c:v>38960</c:v>
                </c:pt>
                <c:pt idx="189">
                  <c:v>38990</c:v>
                </c:pt>
                <c:pt idx="190">
                  <c:v>39021</c:v>
                </c:pt>
                <c:pt idx="191">
                  <c:v>39051</c:v>
                </c:pt>
                <c:pt idx="192">
                  <c:v>39082</c:v>
                </c:pt>
                <c:pt idx="193">
                  <c:v>39113</c:v>
                </c:pt>
                <c:pt idx="194">
                  <c:v>39141</c:v>
                </c:pt>
                <c:pt idx="195">
                  <c:v>39172</c:v>
                </c:pt>
                <c:pt idx="196">
                  <c:v>39202</c:v>
                </c:pt>
                <c:pt idx="197">
                  <c:v>39233</c:v>
                </c:pt>
                <c:pt idx="198">
                  <c:v>39263</c:v>
                </c:pt>
                <c:pt idx="199">
                  <c:v>39294</c:v>
                </c:pt>
                <c:pt idx="200">
                  <c:v>39325</c:v>
                </c:pt>
                <c:pt idx="201">
                  <c:v>39355</c:v>
                </c:pt>
                <c:pt idx="202">
                  <c:v>39386</c:v>
                </c:pt>
                <c:pt idx="203">
                  <c:v>39416</c:v>
                </c:pt>
                <c:pt idx="204">
                  <c:v>39447</c:v>
                </c:pt>
                <c:pt idx="205">
                  <c:v>39478</c:v>
                </c:pt>
                <c:pt idx="206">
                  <c:v>39507</c:v>
                </c:pt>
                <c:pt idx="207">
                  <c:v>39538</c:v>
                </c:pt>
                <c:pt idx="208">
                  <c:v>39568</c:v>
                </c:pt>
                <c:pt idx="209">
                  <c:v>39599</c:v>
                </c:pt>
                <c:pt idx="210">
                  <c:v>39629</c:v>
                </c:pt>
                <c:pt idx="211">
                  <c:v>39660</c:v>
                </c:pt>
                <c:pt idx="212">
                  <c:v>39691</c:v>
                </c:pt>
                <c:pt idx="213">
                  <c:v>39721</c:v>
                </c:pt>
                <c:pt idx="214">
                  <c:v>39752</c:v>
                </c:pt>
                <c:pt idx="215">
                  <c:v>39782</c:v>
                </c:pt>
                <c:pt idx="216">
                  <c:v>39813</c:v>
                </c:pt>
                <c:pt idx="217">
                  <c:v>39844</c:v>
                </c:pt>
                <c:pt idx="218">
                  <c:v>39872</c:v>
                </c:pt>
                <c:pt idx="219">
                  <c:v>39903</c:v>
                </c:pt>
                <c:pt idx="220">
                  <c:v>39933</c:v>
                </c:pt>
                <c:pt idx="221">
                  <c:v>39964</c:v>
                </c:pt>
                <c:pt idx="222">
                  <c:v>39994</c:v>
                </c:pt>
                <c:pt idx="223">
                  <c:v>40025</c:v>
                </c:pt>
                <c:pt idx="224">
                  <c:v>40056</c:v>
                </c:pt>
                <c:pt idx="225">
                  <c:v>40086</c:v>
                </c:pt>
                <c:pt idx="226">
                  <c:v>40117</c:v>
                </c:pt>
                <c:pt idx="227">
                  <c:v>40147</c:v>
                </c:pt>
                <c:pt idx="228">
                  <c:v>40178</c:v>
                </c:pt>
                <c:pt idx="229">
                  <c:v>40209</c:v>
                </c:pt>
                <c:pt idx="230">
                  <c:v>40237</c:v>
                </c:pt>
                <c:pt idx="231">
                  <c:v>40268</c:v>
                </c:pt>
                <c:pt idx="232">
                  <c:v>40298</c:v>
                </c:pt>
                <c:pt idx="233">
                  <c:v>40329</c:v>
                </c:pt>
                <c:pt idx="234">
                  <c:v>40359</c:v>
                </c:pt>
                <c:pt idx="235">
                  <c:v>40390</c:v>
                </c:pt>
                <c:pt idx="236">
                  <c:v>40421</c:v>
                </c:pt>
                <c:pt idx="237">
                  <c:v>40451</c:v>
                </c:pt>
                <c:pt idx="238">
                  <c:v>40482</c:v>
                </c:pt>
                <c:pt idx="239">
                  <c:v>40512</c:v>
                </c:pt>
                <c:pt idx="240">
                  <c:v>40543</c:v>
                </c:pt>
                <c:pt idx="241">
                  <c:v>40574</c:v>
                </c:pt>
                <c:pt idx="242">
                  <c:v>40602</c:v>
                </c:pt>
                <c:pt idx="243">
                  <c:v>40633</c:v>
                </c:pt>
                <c:pt idx="244">
                  <c:v>40663</c:v>
                </c:pt>
                <c:pt idx="245">
                  <c:v>40694</c:v>
                </c:pt>
                <c:pt idx="246">
                  <c:v>40724</c:v>
                </c:pt>
                <c:pt idx="247">
                  <c:v>40755</c:v>
                </c:pt>
                <c:pt idx="248">
                  <c:v>40786</c:v>
                </c:pt>
                <c:pt idx="249">
                  <c:v>40816</c:v>
                </c:pt>
                <c:pt idx="250">
                  <c:v>40847</c:v>
                </c:pt>
                <c:pt idx="251">
                  <c:v>40877</c:v>
                </c:pt>
                <c:pt idx="252">
                  <c:v>40908</c:v>
                </c:pt>
                <c:pt idx="253">
                  <c:v>40939</c:v>
                </c:pt>
                <c:pt idx="254">
                  <c:v>40968</c:v>
                </c:pt>
                <c:pt idx="255">
                  <c:v>40999</c:v>
                </c:pt>
                <c:pt idx="256">
                  <c:v>41029</c:v>
                </c:pt>
                <c:pt idx="257">
                  <c:v>41060</c:v>
                </c:pt>
                <c:pt idx="258">
                  <c:v>41090</c:v>
                </c:pt>
                <c:pt idx="259">
                  <c:v>41121</c:v>
                </c:pt>
                <c:pt idx="260">
                  <c:v>41152</c:v>
                </c:pt>
                <c:pt idx="261">
                  <c:v>41182</c:v>
                </c:pt>
                <c:pt idx="262">
                  <c:v>41213</c:v>
                </c:pt>
                <c:pt idx="263">
                  <c:v>41243</c:v>
                </c:pt>
                <c:pt idx="264">
                  <c:v>41274</c:v>
                </c:pt>
                <c:pt idx="265">
                  <c:v>41305</c:v>
                </c:pt>
                <c:pt idx="266">
                  <c:v>41333</c:v>
                </c:pt>
                <c:pt idx="267">
                  <c:v>41364</c:v>
                </c:pt>
                <c:pt idx="268">
                  <c:v>41394</c:v>
                </c:pt>
                <c:pt idx="269">
                  <c:v>41425</c:v>
                </c:pt>
                <c:pt idx="270">
                  <c:v>41455</c:v>
                </c:pt>
                <c:pt idx="271">
                  <c:v>41486</c:v>
                </c:pt>
                <c:pt idx="272">
                  <c:v>41517</c:v>
                </c:pt>
                <c:pt idx="273">
                  <c:v>41547</c:v>
                </c:pt>
                <c:pt idx="274">
                  <c:v>41578</c:v>
                </c:pt>
                <c:pt idx="275">
                  <c:v>41608</c:v>
                </c:pt>
                <c:pt idx="276">
                  <c:v>41639</c:v>
                </c:pt>
                <c:pt idx="277">
                  <c:v>41670</c:v>
                </c:pt>
                <c:pt idx="278">
                  <c:v>41698</c:v>
                </c:pt>
                <c:pt idx="279">
                  <c:v>41729</c:v>
                </c:pt>
                <c:pt idx="280">
                  <c:v>41759</c:v>
                </c:pt>
                <c:pt idx="281">
                  <c:v>41790</c:v>
                </c:pt>
                <c:pt idx="282">
                  <c:v>41820</c:v>
                </c:pt>
                <c:pt idx="283">
                  <c:v>41851</c:v>
                </c:pt>
                <c:pt idx="284">
                  <c:v>41882</c:v>
                </c:pt>
                <c:pt idx="285">
                  <c:v>41912</c:v>
                </c:pt>
                <c:pt idx="286">
                  <c:v>41943</c:v>
                </c:pt>
                <c:pt idx="287">
                  <c:v>41973</c:v>
                </c:pt>
                <c:pt idx="288">
                  <c:v>42004</c:v>
                </c:pt>
                <c:pt idx="289">
                  <c:v>42035</c:v>
                </c:pt>
                <c:pt idx="290">
                  <c:v>42063</c:v>
                </c:pt>
                <c:pt idx="291">
                  <c:v>42094</c:v>
                </c:pt>
                <c:pt idx="292">
                  <c:v>42124</c:v>
                </c:pt>
                <c:pt idx="293">
                  <c:v>42155</c:v>
                </c:pt>
                <c:pt idx="294">
                  <c:v>42185</c:v>
                </c:pt>
                <c:pt idx="295">
                  <c:v>42216</c:v>
                </c:pt>
                <c:pt idx="296">
                  <c:v>42247</c:v>
                </c:pt>
                <c:pt idx="297">
                  <c:v>42277</c:v>
                </c:pt>
                <c:pt idx="298">
                  <c:v>42308</c:v>
                </c:pt>
                <c:pt idx="299">
                  <c:v>42338</c:v>
                </c:pt>
                <c:pt idx="300">
                  <c:v>42369</c:v>
                </c:pt>
                <c:pt idx="301">
                  <c:v>42400</c:v>
                </c:pt>
                <c:pt idx="302">
                  <c:v>42429</c:v>
                </c:pt>
                <c:pt idx="303">
                  <c:v>42460</c:v>
                </c:pt>
                <c:pt idx="304">
                  <c:v>42490</c:v>
                </c:pt>
                <c:pt idx="305">
                  <c:v>42521</c:v>
                </c:pt>
                <c:pt idx="306">
                  <c:v>42551</c:v>
                </c:pt>
                <c:pt idx="307">
                  <c:v>42582</c:v>
                </c:pt>
                <c:pt idx="308">
                  <c:v>42613</c:v>
                </c:pt>
                <c:pt idx="309">
                  <c:v>42643</c:v>
                </c:pt>
                <c:pt idx="310">
                  <c:v>42674</c:v>
                </c:pt>
                <c:pt idx="311">
                  <c:v>42704</c:v>
                </c:pt>
                <c:pt idx="312">
                  <c:v>42735</c:v>
                </c:pt>
                <c:pt idx="313">
                  <c:v>42766</c:v>
                </c:pt>
                <c:pt idx="314">
                  <c:v>42794</c:v>
                </c:pt>
                <c:pt idx="315">
                  <c:v>42825</c:v>
                </c:pt>
                <c:pt idx="316">
                  <c:v>42855</c:v>
                </c:pt>
                <c:pt idx="317">
                  <c:v>42886</c:v>
                </c:pt>
                <c:pt idx="318">
                  <c:v>42916</c:v>
                </c:pt>
                <c:pt idx="319">
                  <c:v>42947</c:v>
                </c:pt>
                <c:pt idx="320">
                  <c:v>42978</c:v>
                </c:pt>
                <c:pt idx="321">
                  <c:v>43008</c:v>
                </c:pt>
                <c:pt idx="322">
                  <c:v>43039</c:v>
                </c:pt>
                <c:pt idx="323">
                  <c:v>43069</c:v>
                </c:pt>
                <c:pt idx="324">
                  <c:v>43100</c:v>
                </c:pt>
                <c:pt idx="325">
                  <c:v>43131</c:v>
                </c:pt>
                <c:pt idx="326">
                  <c:v>43159</c:v>
                </c:pt>
                <c:pt idx="327">
                  <c:v>43190</c:v>
                </c:pt>
                <c:pt idx="328">
                  <c:v>43220</c:v>
                </c:pt>
                <c:pt idx="329">
                  <c:v>43251</c:v>
                </c:pt>
                <c:pt idx="330">
                  <c:v>43281</c:v>
                </c:pt>
                <c:pt idx="331">
                  <c:v>43312</c:v>
                </c:pt>
                <c:pt idx="332">
                  <c:v>43343</c:v>
                </c:pt>
                <c:pt idx="333">
                  <c:v>43373</c:v>
                </c:pt>
                <c:pt idx="334">
                  <c:v>43404</c:v>
                </c:pt>
                <c:pt idx="335">
                  <c:v>43434</c:v>
                </c:pt>
                <c:pt idx="336">
                  <c:v>43465</c:v>
                </c:pt>
                <c:pt idx="337">
                  <c:v>43496</c:v>
                </c:pt>
                <c:pt idx="338">
                  <c:v>43524</c:v>
                </c:pt>
                <c:pt idx="339">
                  <c:v>43555</c:v>
                </c:pt>
                <c:pt idx="340">
                  <c:v>43585</c:v>
                </c:pt>
                <c:pt idx="341">
                  <c:v>43616</c:v>
                </c:pt>
                <c:pt idx="342">
                  <c:v>43646</c:v>
                </c:pt>
                <c:pt idx="343">
                  <c:v>43677</c:v>
                </c:pt>
                <c:pt idx="344">
                  <c:v>43708</c:v>
                </c:pt>
                <c:pt idx="345">
                  <c:v>43738</c:v>
                </c:pt>
                <c:pt idx="346">
                  <c:v>43769</c:v>
                </c:pt>
                <c:pt idx="347">
                  <c:v>43799</c:v>
                </c:pt>
                <c:pt idx="348">
                  <c:v>43830</c:v>
                </c:pt>
                <c:pt idx="349">
                  <c:v>43861</c:v>
                </c:pt>
                <c:pt idx="350">
                  <c:v>43890</c:v>
                </c:pt>
                <c:pt idx="351">
                  <c:v>43921</c:v>
                </c:pt>
                <c:pt idx="352">
                  <c:v>43951</c:v>
                </c:pt>
                <c:pt idx="353">
                  <c:v>43982</c:v>
                </c:pt>
                <c:pt idx="354">
                  <c:v>44012</c:v>
                </c:pt>
                <c:pt idx="355">
                  <c:v>44043</c:v>
                </c:pt>
                <c:pt idx="356">
                  <c:v>44074</c:v>
                </c:pt>
                <c:pt idx="357">
                  <c:v>44104</c:v>
                </c:pt>
                <c:pt idx="358">
                  <c:v>44135</c:v>
                </c:pt>
                <c:pt idx="359">
                  <c:v>44165</c:v>
                </c:pt>
                <c:pt idx="360">
                  <c:v>44196</c:v>
                </c:pt>
                <c:pt idx="361">
                  <c:v>44227</c:v>
                </c:pt>
                <c:pt idx="362">
                  <c:v>44255</c:v>
                </c:pt>
                <c:pt idx="363">
                  <c:v>44286</c:v>
                </c:pt>
                <c:pt idx="364">
                  <c:v>44316</c:v>
                </c:pt>
                <c:pt idx="365">
                  <c:v>44347</c:v>
                </c:pt>
                <c:pt idx="366">
                  <c:v>44377</c:v>
                </c:pt>
                <c:pt idx="367">
                  <c:v>44408</c:v>
                </c:pt>
                <c:pt idx="368">
                  <c:v>44439</c:v>
                </c:pt>
                <c:pt idx="369">
                  <c:v>44469</c:v>
                </c:pt>
                <c:pt idx="370">
                  <c:v>44500</c:v>
                </c:pt>
                <c:pt idx="371">
                  <c:v>44530</c:v>
                </c:pt>
                <c:pt idx="372">
                  <c:v>44561</c:v>
                </c:pt>
                <c:pt idx="373">
                  <c:v>44592</c:v>
                </c:pt>
                <c:pt idx="374">
                  <c:v>44620</c:v>
                </c:pt>
                <c:pt idx="375">
                  <c:v>44651</c:v>
                </c:pt>
                <c:pt idx="376">
                  <c:v>44681</c:v>
                </c:pt>
                <c:pt idx="377">
                  <c:v>44712</c:v>
                </c:pt>
                <c:pt idx="378">
                  <c:v>44742</c:v>
                </c:pt>
                <c:pt idx="379">
                  <c:v>44773</c:v>
                </c:pt>
                <c:pt idx="380">
                  <c:v>44804</c:v>
                </c:pt>
                <c:pt idx="381">
                  <c:v>44834</c:v>
                </c:pt>
                <c:pt idx="382">
                  <c:v>44865</c:v>
                </c:pt>
                <c:pt idx="383">
                  <c:v>44895</c:v>
                </c:pt>
                <c:pt idx="384">
                  <c:v>44926</c:v>
                </c:pt>
                <c:pt idx="385">
                  <c:v>44957</c:v>
                </c:pt>
                <c:pt idx="386">
                  <c:v>44985</c:v>
                </c:pt>
                <c:pt idx="387">
                  <c:v>45016</c:v>
                </c:pt>
                <c:pt idx="388">
                  <c:v>45046</c:v>
                </c:pt>
                <c:pt idx="389">
                  <c:v>45077</c:v>
                </c:pt>
                <c:pt idx="390">
                  <c:v>45107</c:v>
                </c:pt>
                <c:pt idx="391">
                  <c:v>45138</c:v>
                </c:pt>
                <c:pt idx="392">
                  <c:v>45169</c:v>
                </c:pt>
                <c:pt idx="393">
                  <c:v>45199</c:v>
                </c:pt>
                <c:pt idx="394">
                  <c:v>45230</c:v>
                </c:pt>
                <c:pt idx="395">
                  <c:v>45260</c:v>
                </c:pt>
                <c:pt idx="396">
                  <c:v>45291</c:v>
                </c:pt>
                <c:pt idx="397">
                  <c:v>45322</c:v>
                </c:pt>
                <c:pt idx="398">
                  <c:v>45351</c:v>
                </c:pt>
                <c:pt idx="399">
                  <c:v>45382</c:v>
                </c:pt>
                <c:pt idx="400">
                  <c:v>45412</c:v>
                </c:pt>
                <c:pt idx="401">
                  <c:v>45443</c:v>
                </c:pt>
                <c:pt idx="402">
                  <c:v>45473</c:v>
                </c:pt>
                <c:pt idx="403">
                  <c:v>45504</c:v>
                </c:pt>
                <c:pt idx="404">
                  <c:v>45535</c:v>
                </c:pt>
                <c:pt idx="405">
                  <c:v>45565</c:v>
                </c:pt>
                <c:pt idx="406">
                  <c:v>45596</c:v>
                </c:pt>
                <c:pt idx="407">
                  <c:v>45626</c:v>
                </c:pt>
                <c:pt idx="408">
                  <c:v>45657</c:v>
                </c:pt>
                <c:pt idx="409">
                  <c:v>45688</c:v>
                </c:pt>
                <c:pt idx="410">
                  <c:v>45716</c:v>
                </c:pt>
                <c:pt idx="411">
                  <c:v>45747</c:v>
                </c:pt>
              </c:numCache>
            </c:numRef>
          </c:cat>
          <c:val>
            <c:numRef>
              <c:f>'G.I.6b'!$C$2:$C$413</c:f>
              <c:numCache>
                <c:formatCode>General</c:formatCode>
                <c:ptCount val="412"/>
                <c:pt idx="0">
                  <c:v>4.5</c:v>
                </c:pt>
                <c:pt idx="1">
                  <c:v>4.5999999999999996</c:v>
                </c:pt>
                <c:pt idx="2">
                  <c:v>4.5999999999999996</c:v>
                </c:pt>
                <c:pt idx="3">
                  <c:v>4.5999999999999996</c:v>
                </c:pt>
                <c:pt idx="4">
                  <c:v>4.2</c:v>
                </c:pt>
                <c:pt idx="5">
                  <c:v>4.4000000000000004</c:v>
                </c:pt>
                <c:pt idx="6">
                  <c:v>4.5</c:v>
                </c:pt>
                <c:pt idx="7">
                  <c:v>4.2</c:v>
                </c:pt>
                <c:pt idx="8">
                  <c:v>4</c:v>
                </c:pt>
                <c:pt idx="9">
                  <c:v>3.9</c:v>
                </c:pt>
                <c:pt idx="10">
                  <c:v>3.7</c:v>
                </c:pt>
                <c:pt idx="11">
                  <c:v>3.8</c:v>
                </c:pt>
                <c:pt idx="12">
                  <c:v>3.8</c:v>
                </c:pt>
                <c:pt idx="13">
                  <c:v>3.6</c:v>
                </c:pt>
                <c:pt idx="14">
                  <c:v>3.4</c:v>
                </c:pt>
                <c:pt idx="15">
                  <c:v>3.6</c:v>
                </c:pt>
                <c:pt idx="16">
                  <c:v>3.9</c:v>
                </c:pt>
                <c:pt idx="17">
                  <c:v>4</c:v>
                </c:pt>
                <c:pt idx="18">
                  <c:v>3.4</c:v>
                </c:pt>
                <c:pt idx="19">
                  <c:v>3.7</c:v>
                </c:pt>
                <c:pt idx="20">
                  <c:v>4.2</c:v>
                </c:pt>
                <c:pt idx="21">
                  <c:v>3.5</c:v>
                </c:pt>
                <c:pt idx="22">
                  <c:v>3.7</c:v>
                </c:pt>
                <c:pt idx="23">
                  <c:v>3.7</c:v>
                </c:pt>
                <c:pt idx="24">
                  <c:v>3.4</c:v>
                </c:pt>
                <c:pt idx="25">
                  <c:v>3.4</c:v>
                </c:pt>
                <c:pt idx="26">
                  <c:v>4.0999999999999996</c:v>
                </c:pt>
                <c:pt idx="27">
                  <c:v>3.6</c:v>
                </c:pt>
                <c:pt idx="28">
                  <c:v>3.5</c:v>
                </c:pt>
                <c:pt idx="29">
                  <c:v>3.5</c:v>
                </c:pt>
                <c:pt idx="30">
                  <c:v>3.8</c:v>
                </c:pt>
                <c:pt idx="31">
                  <c:v>3.5</c:v>
                </c:pt>
                <c:pt idx="32">
                  <c:v>3.3</c:v>
                </c:pt>
                <c:pt idx="33">
                  <c:v>3.3</c:v>
                </c:pt>
                <c:pt idx="34">
                  <c:v>3.5</c:v>
                </c:pt>
                <c:pt idx="35">
                  <c:v>3.4</c:v>
                </c:pt>
                <c:pt idx="36">
                  <c:v>3.6</c:v>
                </c:pt>
                <c:pt idx="37">
                  <c:v>3.2</c:v>
                </c:pt>
                <c:pt idx="38">
                  <c:v>3.3</c:v>
                </c:pt>
                <c:pt idx="39">
                  <c:v>3.4</c:v>
                </c:pt>
                <c:pt idx="40">
                  <c:v>3.2</c:v>
                </c:pt>
                <c:pt idx="41">
                  <c:v>3.4</c:v>
                </c:pt>
                <c:pt idx="42">
                  <c:v>3.4</c:v>
                </c:pt>
                <c:pt idx="43">
                  <c:v>3.2</c:v>
                </c:pt>
                <c:pt idx="44">
                  <c:v>3.5</c:v>
                </c:pt>
                <c:pt idx="45">
                  <c:v>3.2</c:v>
                </c:pt>
                <c:pt idx="46">
                  <c:v>3.3</c:v>
                </c:pt>
                <c:pt idx="47">
                  <c:v>3.2</c:v>
                </c:pt>
                <c:pt idx="48">
                  <c:v>3.2</c:v>
                </c:pt>
                <c:pt idx="49">
                  <c:v>3.2</c:v>
                </c:pt>
                <c:pt idx="50">
                  <c:v>3.2</c:v>
                </c:pt>
                <c:pt idx="51">
                  <c:v>3.3</c:v>
                </c:pt>
                <c:pt idx="52">
                  <c:v>3.5</c:v>
                </c:pt>
                <c:pt idx="53">
                  <c:v>3.2</c:v>
                </c:pt>
                <c:pt idx="54">
                  <c:v>3.1</c:v>
                </c:pt>
                <c:pt idx="55">
                  <c:v>3.2</c:v>
                </c:pt>
                <c:pt idx="56">
                  <c:v>3.1</c:v>
                </c:pt>
                <c:pt idx="57">
                  <c:v>3.1</c:v>
                </c:pt>
                <c:pt idx="58">
                  <c:v>3.2</c:v>
                </c:pt>
                <c:pt idx="59">
                  <c:v>3.1</c:v>
                </c:pt>
                <c:pt idx="60">
                  <c:v>3.1</c:v>
                </c:pt>
                <c:pt idx="61">
                  <c:v>3.2</c:v>
                </c:pt>
                <c:pt idx="62">
                  <c:v>3.3</c:v>
                </c:pt>
                <c:pt idx="63">
                  <c:v>3.2</c:v>
                </c:pt>
                <c:pt idx="64">
                  <c:v>3</c:v>
                </c:pt>
                <c:pt idx="65">
                  <c:v>3.3</c:v>
                </c:pt>
                <c:pt idx="66">
                  <c:v>3.1</c:v>
                </c:pt>
                <c:pt idx="67">
                  <c:v>3.2</c:v>
                </c:pt>
                <c:pt idx="68">
                  <c:v>3.3</c:v>
                </c:pt>
                <c:pt idx="69">
                  <c:v>3.2</c:v>
                </c:pt>
                <c:pt idx="70">
                  <c:v>3</c:v>
                </c:pt>
                <c:pt idx="71">
                  <c:v>3</c:v>
                </c:pt>
                <c:pt idx="72">
                  <c:v>3</c:v>
                </c:pt>
                <c:pt idx="73">
                  <c:v>3.2</c:v>
                </c:pt>
                <c:pt idx="74">
                  <c:v>3.1</c:v>
                </c:pt>
                <c:pt idx="75">
                  <c:v>3</c:v>
                </c:pt>
                <c:pt idx="76">
                  <c:v>2.9</c:v>
                </c:pt>
                <c:pt idx="77">
                  <c:v>3</c:v>
                </c:pt>
                <c:pt idx="78">
                  <c:v>3.1</c:v>
                </c:pt>
                <c:pt idx="79">
                  <c:v>2.9</c:v>
                </c:pt>
                <c:pt idx="80">
                  <c:v>3</c:v>
                </c:pt>
                <c:pt idx="81">
                  <c:v>3.1</c:v>
                </c:pt>
                <c:pt idx="82">
                  <c:v>3</c:v>
                </c:pt>
                <c:pt idx="83">
                  <c:v>3.1</c:v>
                </c:pt>
                <c:pt idx="84">
                  <c:v>3.1</c:v>
                </c:pt>
                <c:pt idx="85">
                  <c:v>2.9</c:v>
                </c:pt>
                <c:pt idx="86">
                  <c:v>2.9</c:v>
                </c:pt>
                <c:pt idx="87">
                  <c:v>2.8</c:v>
                </c:pt>
                <c:pt idx="88">
                  <c:v>2.7</c:v>
                </c:pt>
                <c:pt idx="89">
                  <c:v>2.8</c:v>
                </c:pt>
                <c:pt idx="90">
                  <c:v>2.9</c:v>
                </c:pt>
                <c:pt idx="91">
                  <c:v>2.7</c:v>
                </c:pt>
                <c:pt idx="92">
                  <c:v>2.7</c:v>
                </c:pt>
                <c:pt idx="93">
                  <c:v>2.9</c:v>
                </c:pt>
                <c:pt idx="94">
                  <c:v>2.8</c:v>
                </c:pt>
                <c:pt idx="95">
                  <c:v>2.8</c:v>
                </c:pt>
                <c:pt idx="96">
                  <c:v>2.9</c:v>
                </c:pt>
                <c:pt idx="97">
                  <c:v>3</c:v>
                </c:pt>
                <c:pt idx="98">
                  <c:v>2.8</c:v>
                </c:pt>
                <c:pt idx="99">
                  <c:v>2.7</c:v>
                </c:pt>
                <c:pt idx="100">
                  <c:v>2.8</c:v>
                </c:pt>
                <c:pt idx="101">
                  <c:v>2.9</c:v>
                </c:pt>
                <c:pt idx="102">
                  <c:v>2.8</c:v>
                </c:pt>
                <c:pt idx="103">
                  <c:v>2.9</c:v>
                </c:pt>
                <c:pt idx="104">
                  <c:v>2.8</c:v>
                </c:pt>
                <c:pt idx="105">
                  <c:v>2.9</c:v>
                </c:pt>
                <c:pt idx="106">
                  <c:v>2.8</c:v>
                </c:pt>
                <c:pt idx="107">
                  <c:v>2.9</c:v>
                </c:pt>
                <c:pt idx="108">
                  <c:v>2.9</c:v>
                </c:pt>
                <c:pt idx="109">
                  <c:v>3</c:v>
                </c:pt>
                <c:pt idx="110">
                  <c:v>2.9</c:v>
                </c:pt>
                <c:pt idx="111">
                  <c:v>3.1</c:v>
                </c:pt>
                <c:pt idx="112">
                  <c:v>2.8</c:v>
                </c:pt>
                <c:pt idx="113">
                  <c:v>2.9</c:v>
                </c:pt>
                <c:pt idx="114">
                  <c:v>2.8</c:v>
                </c:pt>
                <c:pt idx="115">
                  <c:v>2.8</c:v>
                </c:pt>
                <c:pt idx="116">
                  <c:v>2.9</c:v>
                </c:pt>
                <c:pt idx="117">
                  <c:v>3</c:v>
                </c:pt>
                <c:pt idx="118">
                  <c:v>3</c:v>
                </c:pt>
                <c:pt idx="119">
                  <c:v>2.9</c:v>
                </c:pt>
                <c:pt idx="120">
                  <c:v>3</c:v>
                </c:pt>
                <c:pt idx="121">
                  <c:v>2.9</c:v>
                </c:pt>
                <c:pt idx="122">
                  <c:v>3</c:v>
                </c:pt>
                <c:pt idx="123">
                  <c:v>3</c:v>
                </c:pt>
                <c:pt idx="124">
                  <c:v>3.1</c:v>
                </c:pt>
                <c:pt idx="125">
                  <c:v>3</c:v>
                </c:pt>
                <c:pt idx="126">
                  <c:v>3</c:v>
                </c:pt>
                <c:pt idx="127">
                  <c:v>2.9</c:v>
                </c:pt>
                <c:pt idx="128">
                  <c:v>3</c:v>
                </c:pt>
                <c:pt idx="129">
                  <c:v>2.9</c:v>
                </c:pt>
                <c:pt idx="130">
                  <c:v>2.7</c:v>
                </c:pt>
                <c:pt idx="131">
                  <c:v>2.8</c:v>
                </c:pt>
                <c:pt idx="132">
                  <c:v>3</c:v>
                </c:pt>
                <c:pt idx="133">
                  <c:v>2.7</c:v>
                </c:pt>
                <c:pt idx="134">
                  <c:v>2.8</c:v>
                </c:pt>
                <c:pt idx="135">
                  <c:v>2.8</c:v>
                </c:pt>
                <c:pt idx="136">
                  <c:v>2.8</c:v>
                </c:pt>
                <c:pt idx="137">
                  <c:v>3</c:v>
                </c:pt>
                <c:pt idx="138">
                  <c:v>2.8</c:v>
                </c:pt>
                <c:pt idx="139">
                  <c:v>2.8</c:v>
                </c:pt>
                <c:pt idx="140">
                  <c:v>2.9</c:v>
                </c:pt>
                <c:pt idx="141">
                  <c:v>2.5</c:v>
                </c:pt>
                <c:pt idx="142">
                  <c:v>2.8</c:v>
                </c:pt>
                <c:pt idx="143">
                  <c:v>2.8</c:v>
                </c:pt>
                <c:pt idx="144">
                  <c:v>2.8</c:v>
                </c:pt>
                <c:pt idx="145">
                  <c:v>2.7</c:v>
                </c:pt>
                <c:pt idx="146">
                  <c:v>2.7</c:v>
                </c:pt>
                <c:pt idx="147">
                  <c:v>2.8</c:v>
                </c:pt>
                <c:pt idx="148">
                  <c:v>2.7</c:v>
                </c:pt>
                <c:pt idx="149">
                  <c:v>2.8</c:v>
                </c:pt>
                <c:pt idx="150">
                  <c:v>2.7</c:v>
                </c:pt>
                <c:pt idx="151">
                  <c:v>2.7</c:v>
                </c:pt>
                <c:pt idx="152">
                  <c:v>2.7</c:v>
                </c:pt>
                <c:pt idx="153">
                  <c:v>2.7</c:v>
                </c:pt>
                <c:pt idx="154">
                  <c:v>2.8</c:v>
                </c:pt>
                <c:pt idx="155">
                  <c:v>2.7</c:v>
                </c:pt>
                <c:pt idx="156">
                  <c:v>2.8</c:v>
                </c:pt>
                <c:pt idx="157">
                  <c:v>2.8</c:v>
                </c:pt>
                <c:pt idx="158">
                  <c:v>2.9</c:v>
                </c:pt>
                <c:pt idx="159">
                  <c:v>2.9</c:v>
                </c:pt>
                <c:pt idx="160">
                  <c:v>2.7</c:v>
                </c:pt>
                <c:pt idx="161">
                  <c:v>2.8</c:v>
                </c:pt>
                <c:pt idx="162">
                  <c:v>2.9</c:v>
                </c:pt>
                <c:pt idx="163">
                  <c:v>2.8</c:v>
                </c:pt>
                <c:pt idx="164">
                  <c:v>2.7</c:v>
                </c:pt>
                <c:pt idx="165">
                  <c:v>2.8</c:v>
                </c:pt>
                <c:pt idx="166">
                  <c:v>2.8</c:v>
                </c:pt>
                <c:pt idx="167">
                  <c:v>2.7</c:v>
                </c:pt>
                <c:pt idx="168">
                  <c:v>2.8</c:v>
                </c:pt>
                <c:pt idx="169">
                  <c:v>2.7</c:v>
                </c:pt>
                <c:pt idx="170">
                  <c:v>2.8</c:v>
                </c:pt>
                <c:pt idx="171">
                  <c:v>2.9</c:v>
                </c:pt>
                <c:pt idx="172">
                  <c:v>3</c:v>
                </c:pt>
                <c:pt idx="173">
                  <c:v>2.9</c:v>
                </c:pt>
                <c:pt idx="174">
                  <c:v>2.8</c:v>
                </c:pt>
                <c:pt idx="175">
                  <c:v>2.9</c:v>
                </c:pt>
                <c:pt idx="176">
                  <c:v>2.8</c:v>
                </c:pt>
                <c:pt idx="177">
                  <c:v>3.1</c:v>
                </c:pt>
                <c:pt idx="178">
                  <c:v>3.2</c:v>
                </c:pt>
                <c:pt idx="179">
                  <c:v>3</c:v>
                </c:pt>
                <c:pt idx="180">
                  <c:v>3.1</c:v>
                </c:pt>
                <c:pt idx="181">
                  <c:v>2.9</c:v>
                </c:pt>
                <c:pt idx="182">
                  <c:v>2.9</c:v>
                </c:pt>
                <c:pt idx="183">
                  <c:v>2.9</c:v>
                </c:pt>
                <c:pt idx="184">
                  <c:v>3.1</c:v>
                </c:pt>
                <c:pt idx="185">
                  <c:v>3.2</c:v>
                </c:pt>
                <c:pt idx="186">
                  <c:v>2.9</c:v>
                </c:pt>
                <c:pt idx="187">
                  <c:v>2.9</c:v>
                </c:pt>
                <c:pt idx="188">
                  <c:v>3.2</c:v>
                </c:pt>
                <c:pt idx="189">
                  <c:v>3</c:v>
                </c:pt>
                <c:pt idx="190">
                  <c:v>3.1</c:v>
                </c:pt>
                <c:pt idx="191">
                  <c:v>3</c:v>
                </c:pt>
                <c:pt idx="192">
                  <c:v>3</c:v>
                </c:pt>
                <c:pt idx="193">
                  <c:v>3</c:v>
                </c:pt>
                <c:pt idx="194">
                  <c:v>2.9</c:v>
                </c:pt>
                <c:pt idx="195">
                  <c:v>2.9</c:v>
                </c:pt>
                <c:pt idx="196">
                  <c:v>3.1</c:v>
                </c:pt>
                <c:pt idx="197">
                  <c:v>3.1</c:v>
                </c:pt>
                <c:pt idx="198">
                  <c:v>2.9</c:v>
                </c:pt>
                <c:pt idx="199">
                  <c:v>3.1</c:v>
                </c:pt>
                <c:pt idx="200">
                  <c:v>2.9</c:v>
                </c:pt>
                <c:pt idx="201">
                  <c:v>2.9</c:v>
                </c:pt>
                <c:pt idx="202">
                  <c:v>2.8</c:v>
                </c:pt>
                <c:pt idx="203">
                  <c:v>2.9</c:v>
                </c:pt>
                <c:pt idx="204">
                  <c:v>3.1</c:v>
                </c:pt>
                <c:pt idx="205">
                  <c:v>3</c:v>
                </c:pt>
                <c:pt idx="206">
                  <c:v>3</c:v>
                </c:pt>
                <c:pt idx="207">
                  <c:v>2.9</c:v>
                </c:pt>
                <c:pt idx="208">
                  <c:v>3.2</c:v>
                </c:pt>
                <c:pt idx="209">
                  <c:v>3.4</c:v>
                </c:pt>
                <c:pt idx="210">
                  <c:v>3.4</c:v>
                </c:pt>
                <c:pt idx="211">
                  <c:v>3.2</c:v>
                </c:pt>
                <c:pt idx="212">
                  <c:v>3.2</c:v>
                </c:pt>
                <c:pt idx="213">
                  <c:v>3</c:v>
                </c:pt>
                <c:pt idx="214">
                  <c:v>2.9</c:v>
                </c:pt>
                <c:pt idx="215">
                  <c:v>2.9</c:v>
                </c:pt>
                <c:pt idx="216">
                  <c:v>2.6</c:v>
                </c:pt>
                <c:pt idx="217">
                  <c:v>2.9</c:v>
                </c:pt>
                <c:pt idx="218">
                  <c:v>3.1</c:v>
                </c:pt>
                <c:pt idx="219">
                  <c:v>2.6</c:v>
                </c:pt>
                <c:pt idx="220">
                  <c:v>2.8</c:v>
                </c:pt>
                <c:pt idx="221">
                  <c:v>2.9</c:v>
                </c:pt>
                <c:pt idx="222">
                  <c:v>3</c:v>
                </c:pt>
                <c:pt idx="223">
                  <c:v>3</c:v>
                </c:pt>
                <c:pt idx="224">
                  <c:v>2.8</c:v>
                </c:pt>
                <c:pt idx="225">
                  <c:v>2.8</c:v>
                </c:pt>
                <c:pt idx="226">
                  <c:v>2.9</c:v>
                </c:pt>
                <c:pt idx="227">
                  <c:v>3</c:v>
                </c:pt>
                <c:pt idx="228">
                  <c:v>2.7</c:v>
                </c:pt>
                <c:pt idx="229">
                  <c:v>2.9</c:v>
                </c:pt>
                <c:pt idx="230">
                  <c:v>2.7</c:v>
                </c:pt>
                <c:pt idx="231">
                  <c:v>2.7</c:v>
                </c:pt>
                <c:pt idx="232">
                  <c:v>2.7</c:v>
                </c:pt>
                <c:pt idx="233">
                  <c:v>2.9</c:v>
                </c:pt>
                <c:pt idx="234">
                  <c:v>2.8</c:v>
                </c:pt>
                <c:pt idx="235">
                  <c:v>2.9</c:v>
                </c:pt>
                <c:pt idx="236">
                  <c:v>2.8</c:v>
                </c:pt>
                <c:pt idx="237">
                  <c:v>2.7</c:v>
                </c:pt>
                <c:pt idx="238">
                  <c:v>2.8</c:v>
                </c:pt>
                <c:pt idx="239">
                  <c:v>2.8</c:v>
                </c:pt>
                <c:pt idx="240">
                  <c:v>2.8</c:v>
                </c:pt>
                <c:pt idx="241">
                  <c:v>2.9</c:v>
                </c:pt>
                <c:pt idx="242">
                  <c:v>2.9</c:v>
                </c:pt>
                <c:pt idx="243">
                  <c:v>3.2</c:v>
                </c:pt>
                <c:pt idx="244">
                  <c:v>2.9</c:v>
                </c:pt>
                <c:pt idx="245">
                  <c:v>2.9</c:v>
                </c:pt>
                <c:pt idx="246">
                  <c:v>3</c:v>
                </c:pt>
                <c:pt idx="247">
                  <c:v>2.9</c:v>
                </c:pt>
                <c:pt idx="248">
                  <c:v>2.9</c:v>
                </c:pt>
                <c:pt idx="249">
                  <c:v>2.8</c:v>
                </c:pt>
                <c:pt idx="250">
                  <c:v>2.7</c:v>
                </c:pt>
                <c:pt idx="251">
                  <c:v>2.7</c:v>
                </c:pt>
                <c:pt idx="252">
                  <c:v>2.7</c:v>
                </c:pt>
                <c:pt idx="253">
                  <c:v>2.7</c:v>
                </c:pt>
                <c:pt idx="254">
                  <c:v>2.9</c:v>
                </c:pt>
                <c:pt idx="255">
                  <c:v>3</c:v>
                </c:pt>
                <c:pt idx="256">
                  <c:v>2.9</c:v>
                </c:pt>
                <c:pt idx="257">
                  <c:v>2.7</c:v>
                </c:pt>
                <c:pt idx="258">
                  <c:v>2.8</c:v>
                </c:pt>
                <c:pt idx="259">
                  <c:v>2.7</c:v>
                </c:pt>
                <c:pt idx="260">
                  <c:v>3</c:v>
                </c:pt>
                <c:pt idx="261">
                  <c:v>2.8</c:v>
                </c:pt>
                <c:pt idx="262">
                  <c:v>2.7</c:v>
                </c:pt>
                <c:pt idx="263">
                  <c:v>2.8</c:v>
                </c:pt>
                <c:pt idx="264">
                  <c:v>2.9</c:v>
                </c:pt>
                <c:pt idx="265">
                  <c:v>2.9</c:v>
                </c:pt>
                <c:pt idx="266">
                  <c:v>3</c:v>
                </c:pt>
                <c:pt idx="267">
                  <c:v>2.8</c:v>
                </c:pt>
                <c:pt idx="268">
                  <c:v>2.9</c:v>
                </c:pt>
                <c:pt idx="269">
                  <c:v>2.9</c:v>
                </c:pt>
                <c:pt idx="270">
                  <c:v>2.9</c:v>
                </c:pt>
                <c:pt idx="271">
                  <c:v>2.8</c:v>
                </c:pt>
                <c:pt idx="272">
                  <c:v>2.9</c:v>
                </c:pt>
                <c:pt idx="273">
                  <c:v>3</c:v>
                </c:pt>
                <c:pt idx="274">
                  <c:v>2.8</c:v>
                </c:pt>
                <c:pt idx="275">
                  <c:v>2.9</c:v>
                </c:pt>
                <c:pt idx="276">
                  <c:v>2.7</c:v>
                </c:pt>
                <c:pt idx="277">
                  <c:v>2.9</c:v>
                </c:pt>
                <c:pt idx="278">
                  <c:v>2.9</c:v>
                </c:pt>
                <c:pt idx="279">
                  <c:v>2.9</c:v>
                </c:pt>
                <c:pt idx="280">
                  <c:v>2.9</c:v>
                </c:pt>
                <c:pt idx="281">
                  <c:v>2.8</c:v>
                </c:pt>
                <c:pt idx="282">
                  <c:v>2.9</c:v>
                </c:pt>
                <c:pt idx="283">
                  <c:v>2.7</c:v>
                </c:pt>
                <c:pt idx="284">
                  <c:v>2.9</c:v>
                </c:pt>
                <c:pt idx="285">
                  <c:v>2.8</c:v>
                </c:pt>
                <c:pt idx="286">
                  <c:v>2.8</c:v>
                </c:pt>
                <c:pt idx="287">
                  <c:v>2.6</c:v>
                </c:pt>
                <c:pt idx="288">
                  <c:v>2.8</c:v>
                </c:pt>
                <c:pt idx="289">
                  <c:v>2.8</c:v>
                </c:pt>
                <c:pt idx="290">
                  <c:v>2.7</c:v>
                </c:pt>
                <c:pt idx="291">
                  <c:v>2.8</c:v>
                </c:pt>
                <c:pt idx="292">
                  <c:v>2.6</c:v>
                </c:pt>
                <c:pt idx="293">
                  <c:v>2.8</c:v>
                </c:pt>
                <c:pt idx="294">
                  <c:v>2.6</c:v>
                </c:pt>
                <c:pt idx="295">
                  <c:v>2.8</c:v>
                </c:pt>
                <c:pt idx="296">
                  <c:v>2.7</c:v>
                </c:pt>
                <c:pt idx="297">
                  <c:v>2.7</c:v>
                </c:pt>
                <c:pt idx="298">
                  <c:v>2.5</c:v>
                </c:pt>
                <c:pt idx="299">
                  <c:v>2.6</c:v>
                </c:pt>
                <c:pt idx="300">
                  <c:v>2.6</c:v>
                </c:pt>
                <c:pt idx="301">
                  <c:v>2.7</c:v>
                </c:pt>
                <c:pt idx="302">
                  <c:v>2.5</c:v>
                </c:pt>
                <c:pt idx="303">
                  <c:v>2.7</c:v>
                </c:pt>
                <c:pt idx="304">
                  <c:v>2.5</c:v>
                </c:pt>
                <c:pt idx="305">
                  <c:v>2.5</c:v>
                </c:pt>
                <c:pt idx="306">
                  <c:v>2.6</c:v>
                </c:pt>
                <c:pt idx="307">
                  <c:v>2.6</c:v>
                </c:pt>
                <c:pt idx="308">
                  <c:v>2.5</c:v>
                </c:pt>
                <c:pt idx="309">
                  <c:v>2.6</c:v>
                </c:pt>
                <c:pt idx="310">
                  <c:v>2.4</c:v>
                </c:pt>
                <c:pt idx="311">
                  <c:v>2.6</c:v>
                </c:pt>
                <c:pt idx="312">
                  <c:v>2.2999999999999998</c:v>
                </c:pt>
                <c:pt idx="313">
                  <c:v>2.6</c:v>
                </c:pt>
                <c:pt idx="314">
                  <c:v>2.5</c:v>
                </c:pt>
                <c:pt idx="315">
                  <c:v>2.4</c:v>
                </c:pt>
                <c:pt idx="316">
                  <c:v>2.4</c:v>
                </c:pt>
                <c:pt idx="317">
                  <c:v>2.4</c:v>
                </c:pt>
                <c:pt idx="318">
                  <c:v>2.5</c:v>
                </c:pt>
                <c:pt idx="319">
                  <c:v>2.6</c:v>
                </c:pt>
                <c:pt idx="320">
                  <c:v>2.5</c:v>
                </c:pt>
                <c:pt idx="321">
                  <c:v>2.5</c:v>
                </c:pt>
                <c:pt idx="322">
                  <c:v>2.5</c:v>
                </c:pt>
                <c:pt idx="323">
                  <c:v>2.4</c:v>
                </c:pt>
                <c:pt idx="324">
                  <c:v>2.4</c:v>
                </c:pt>
                <c:pt idx="325">
                  <c:v>2.5</c:v>
                </c:pt>
                <c:pt idx="326">
                  <c:v>2.5</c:v>
                </c:pt>
                <c:pt idx="327">
                  <c:v>2.5</c:v>
                </c:pt>
                <c:pt idx="328">
                  <c:v>2.5</c:v>
                </c:pt>
                <c:pt idx="329">
                  <c:v>2.5</c:v>
                </c:pt>
                <c:pt idx="330">
                  <c:v>2.6</c:v>
                </c:pt>
                <c:pt idx="331">
                  <c:v>2.4</c:v>
                </c:pt>
                <c:pt idx="332">
                  <c:v>2.6</c:v>
                </c:pt>
                <c:pt idx="333">
                  <c:v>2.5</c:v>
                </c:pt>
                <c:pt idx="334">
                  <c:v>2.4</c:v>
                </c:pt>
                <c:pt idx="335">
                  <c:v>2.6</c:v>
                </c:pt>
                <c:pt idx="336">
                  <c:v>2.5</c:v>
                </c:pt>
                <c:pt idx="337">
                  <c:v>2.6</c:v>
                </c:pt>
                <c:pt idx="338">
                  <c:v>2.2999999999999998</c:v>
                </c:pt>
                <c:pt idx="339">
                  <c:v>2.5</c:v>
                </c:pt>
                <c:pt idx="340">
                  <c:v>2.2999999999999998</c:v>
                </c:pt>
                <c:pt idx="341">
                  <c:v>2.6</c:v>
                </c:pt>
                <c:pt idx="342">
                  <c:v>2.2999999999999998</c:v>
                </c:pt>
                <c:pt idx="343">
                  <c:v>2.5</c:v>
                </c:pt>
                <c:pt idx="344">
                  <c:v>2.6</c:v>
                </c:pt>
                <c:pt idx="345">
                  <c:v>2.4</c:v>
                </c:pt>
                <c:pt idx="346">
                  <c:v>2.2999999999999998</c:v>
                </c:pt>
                <c:pt idx="347">
                  <c:v>2.5</c:v>
                </c:pt>
                <c:pt idx="348">
                  <c:v>2.2000000000000002</c:v>
                </c:pt>
                <c:pt idx="349">
                  <c:v>2.5</c:v>
                </c:pt>
                <c:pt idx="350">
                  <c:v>2.2999999999999998</c:v>
                </c:pt>
                <c:pt idx="351">
                  <c:v>2.2999999999999998</c:v>
                </c:pt>
                <c:pt idx="352">
                  <c:v>2.5</c:v>
                </c:pt>
                <c:pt idx="353">
                  <c:v>2.7</c:v>
                </c:pt>
                <c:pt idx="354">
                  <c:v>2.5</c:v>
                </c:pt>
                <c:pt idx="355">
                  <c:v>2.6</c:v>
                </c:pt>
                <c:pt idx="356">
                  <c:v>2.7</c:v>
                </c:pt>
                <c:pt idx="357">
                  <c:v>2.7</c:v>
                </c:pt>
                <c:pt idx="358">
                  <c:v>2.4</c:v>
                </c:pt>
                <c:pt idx="359">
                  <c:v>2.5</c:v>
                </c:pt>
                <c:pt idx="360">
                  <c:v>2.5</c:v>
                </c:pt>
                <c:pt idx="361">
                  <c:v>2.7</c:v>
                </c:pt>
                <c:pt idx="362">
                  <c:v>2.7</c:v>
                </c:pt>
                <c:pt idx="363">
                  <c:v>2.8</c:v>
                </c:pt>
                <c:pt idx="364">
                  <c:v>2.7</c:v>
                </c:pt>
                <c:pt idx="365">
                  <c:v>3</c:v>
                </c:pt>
                <c:pt idx="366">
                  <c:v>2.8</c:v>
                </c:pt>
                <c:pt idx="367">
                  <c:v>2.8</c:v>
                </c:pt>
                <c:pt idx="368">
                  <c:v>2.9</c:v>
                </c:pt>
                <c:pt idx="369">
                  <c:v>3</c:v>
                </c:pt>
                <c:pt idx="370">
                  <c:v>2.9</c:v>
                </c:pt>
                <c:pt idx="371">
                  <c:v>3</c:v>
                </c:pt>
                <c:pt idx="372">
                  <c:v>2.9</c:v>
                </c:pt>
                <c:pt idx="373">
                  <c:v>3.1</c:v>
                </c:pt>
                <c:pt idx="374">
                  <c:v>3</c:v>
                </c:pt>
                <c:pt idx="375">
                  <c:v>3</c:v>
                </c:pt>
                <c:pt idx="376">
                  <c:v>3</c:v>
                </c:pt>
                <c:pt idx="377">
                  <c:v>3</c:v>
                </c:pt>
                <c:pt idx="378">
                  <c:v>3.1</c:v>
                </c:pt>
                <c:pt idx="379">
                  <c:v>2.9</c:v>
                </c:pt>
                <c:pt idx="380">
                  <c:v>2.9</c:v>
                </c:pt>
                <c:pt idx="381">
                  <c:v>2.7</c:v>
                </c:pt>
                <c:pt idx="382">
                  <c:v>2.9</c:v>
                </c:pt>
                <c:pt idx="383">
                  <c:v>3</c:v>
                </c:pt>
                <c:pt idx="384">
                  <c:v>3</c:v>
                </c:pt>
                <c:pt idx="385">
                  <c:v>2.9</c:v>
                </c:pt>
                <c:pt idx="386">
                  <c:v>2.9</c:v>
                </c:pt>
                <c:pt idx="387">
                  <c:v>2.9</c:v>
                </c:pt>
                <c:pt idx="388">
                  <c:v>3</c:v>
                </c:pt>
                <c:pt idx="389">
                  <c:v>3.1</c:v>
                </c:pt>
                <c:pt idx="390">
                  <c:v>3</c:v>
                </c:pt>
                <c:pt idx="391">
                  <c:v>3</c:v>
                </c:pt>
                <c:pt idx="392">
                  <c:v>3</c:v>
                </c:pt>
                <c:pt idx="393">
                  <c:v>2.8</c:v>
                </c:pt>
                <c:pt idx="394">
                  <c:v>3</c:v>
                </c:pt>
                <c:pt idx="395">
                  <c:v>3.2</c:v>
                </c:pt>
                <c:pt idx="396">
                  <c:v>2.9</c:v>
                </c:pt>
                <c:pt idx="397">
                  <c:v>2.9</c:v>
                </c:pt>
                <c:pt idx="398">
                  <c:v>2.9</c:v>
                </c:pt>
                <c:pt idx="399">
                  <c:v>2.8</c:v>
                </c:pt>
                <c:pt idx="400">
                  <c:v>3</c:v>
                </c:pt>
                <c:pt idx="401">
                  <c:v>3</c:v>
                </c:pt>
                <c:pt idx="402">
                  <c:v>3</c:v>
                </c:pt>
                <c:pt idx="403">
                  <c:v>3</c:v>
                </c:pt>
                <c:pt idx="404">
                  <c:v>3</c:v>
                </c:pt>
                <c:pt idx="405">
                  <c:v>3.1</c:v>
                </c:pt>
                <c:pt idx="406">
                  <c:v>3</c:v>
                </c:pt>
                <c:pt idx="407">
                  <c:v>3.2</c:v>
                </c:pt>
                <c:pt idx="408">
                  <c:v>3</c:v>
                </c:pt>
                <c:pt idx="409">
                  <c:v>3.2</c:v>
                </c:pt>
                <c:pt idx="410">
                  <c:v>3.5</c:v>
                </c:pt>
                <c:pt idx="411">
                  <c:v>3.9</c:v>
                </c:pt>
              </c:numCache>
            </c:numRef>
          </c:val>
          <c:smooth val="0"/>
          <c:extLst>
            <c:ext xmlns:c16="http://schemas.microsoft.com/office/drawing/2014/chart" uri="{C3380CC4-5D6E-409C-BE32-E72D297353CC}">
              <c16:uniqueId val="{00000001-3978-4C8A-ADDC-4E843F9F5789}"/>
            </c:ext>
          </c:extLst>
        </c:ser>
        <c:dLbls>
          <c:showLegendKey val="0"/>
          <c:showVal val="0"/>
          <c:showCatName val="0"/>
          <c:showSerName val="0"/>
          <c:showPercent val="0"/>
          <c:showBubbleSize val="0"/>
        </c:dLbls>
        <c:smooth val="0"/>
        <c:axId val="1687082912"/>
        <c:axId val="1676462064"/>
      </c:lineChart>
      <c:dateAx>
        <c:axId val="1687082912"/>
        <c:scaling>
          <c:orientation val="minMax"/>
          <c:min val="42736"/>
        </c:scaling>
        <c:delete val="0"/>
        <c:axPos val="b"/>
        <c:numFmt formatCode="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676462064"/>
        <c:crossesAt val="0"/>
        <c:auto val="1"/>
        <c:lblOffset val="100"/>
        <c:baseTimeUnit val="months"/>
        <c:majorUnit val="12"/>
        <c:majorTimeUnit val="months"/>
      </c:dateAx>
      <c:valAx>
        <c:axId val="1676462064"/>
        <c:scaling>
          <c:orientation val="minMax"/>
          <c:min val="1"/>
        </c:scaling>
        <c:delete val="0"/>
        <c:axPos val="l"/>
        <c:numFmt formatCode="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1687082912"/>
        <c:crosses val="autoZero"/>
        <c:crossBetween val="midCat"/>
        <c:majorUnit val="1"/>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0.1058060188121439"/>
          <c:y val="0"/>
          <c:w val="0.89419398118785609"/>
          <c:h val="2.9498525073746312E-2"/>
        </c:manualLayout>
      </c:layout>
      <c:overlay val="1"/>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Calibri Light" panose="020F0302020204030204" pitchFamily="34" charset="0"/>
              <a:ea typeface="+mn-ea"/>
              <a:cs typeface="Arial" panose="020B0604020202020204" pitchFamily="34" charset="0"/>
            </a:defRPr>
          </a:pPr>
          <a:endParaRPr lang="es-CL"/>
        </a:p>
      </c:txPr>
    </c:legend>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s-CL"/>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61741377841518"/>
          <c:y val="0.11956267681822653"/>
          <c:w val="0.85467798797219807"/>
          <c:h val="0.7794945819134842"/>
        </c:manualLayout>
      </c:layout>
      <c:lineChart>
        <c:grouping val="standard"/>
        <c:varyColors val="0"/>
        <c:ser>
          <c:idx val="0"/>
          <c:order val="0"/>
          <c:tx>
            <c:strRef>
              <c:f>'G.I.6a'!$D$3</c:f>
              <c:strCache>
                <c:ptCount val="1"/>
                <c:pt idx="0">
                  <c:v>Mercado (18.Sep.24)</c:v>
                </c:pt>
              </c:strCache>
            </c:strRef>
          </c:tx>
          <c:spPr>
            <a:ln w="19050" cap="rnd">
              <a:solidFill>
                <a:srgbClr val="7030A0"/>
              </a:solidFill>
              <a:prstDash val="sysDash"/>
              <a:round/>
            </a:ln>
            <a:effectLst/>
          </c:spPr>
          <c:marker>
            <c:symbol val="none"/>
          </c:marker>
          <c:val>
            <c:numRef>
              <c:f>'G.I.6a'!$D$4:$D$99</c:f>
              <c:numCache>
                <c:formatCode>General</c:formatCode>
                <c:ptCount val="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5.3299999999999983</c:v>
                </c:pt>
                <c:pt idx="68">
                  <c:v>5.1299999999999955</c:v>
                </c:pt>
                <c:pt idx="69">
                  <c:v>4.8250000000000028</c:v>
                </c:pt>
                <c:pt idx="70">
                  <c:v>4.5649999999999977</c:v>
                </c:pt>
                <c:pt idx="71">
                  <c:v>4.3299999999999983</c:v>
                </c:pt>
                <c:pt idx="72">
                  <c:v>4.0949999999999989</c:v>
                </c:pt>
                <c:pt idx="73">
                  <c:v>3.7750000000000057</c:v>
                </c:pt>
                <c:pt idx="74">
                  <c:v>3.6550000000000011</c:v>
                </c:pt>
                <c:pt idx="75">
                  <c:v>3.4599999999999937</c:v>
                </c:pt>
                <c:pt idx="76">
                  <c:v>3.2849999999999966</c:v>
                </c:pt>
                <c:pt idx="77">
                  <c:v>3.1749999999999972</c:v>
                </c:pt>
                <c:pt idx="78">
                  <c:v>3.0699999999999932</c:v>
                </c:pt>
                <c:pt idx="79">
                  <c:v>2.9849999999999994</c:v>
                </c:pt>
                <c:pt idx="80">
                  <c:v>2.9549999999999983</c:v>
                </c:pt>
                <c:pt idx="81">
                  <c:v>2.9150000000000063</c:v>
                </c:pt>
                <c:pt idx="82">
                  <c:v>2.8799999999999955</c:v>
                </c:pt>
                <c:pt idx="83">
                  <c:v>2.8649999999999949</c:v>
                </c:pt>
                <c:pt idx="84">
                  <c:v>2.8499999999999943</c:v>
                </c:pt>
                <c:pt idx="85">
                  <c:v>2.8299999999999983</c:v>
                </c:pt>
                <c:pt idx="86">
                  <c:v>2.8199999999999932</c:v>
                </c:pt>
                <c:pt idx="87">
                  <c:v>2.8100000000000023</c:v>
                </c:pt>
                <c:pt idx="88">
                  <c:v>2.8100000000000023</c:v>
                </c:pt>
                <c:pt idx="89">
                  <c:v>2.8100000000000023</c:v>
                </c:pt>
              </c:numCache>
            </c:numRef>
          </c:val>
          <c:smooth val="0"/>
          <c:extLst>
            <c:ext xmlns:c16="http://schemas.microsoft.com/office/drawing/2014/chart" uri="{C3380CC4-5D6E-409C-BE32-E72D297353CC}">
              <c16:uniqueId val="{00000000-AB3E-4691-847B-46DD854E4BB5}"/>
            </c:ext>
          </c:extLst>
        </c:ser>
        <c:ser>
          <c:idx val="3"/>
          <c:order val="1"/>
          <c:tx>
            <c:strRef>
              <c:f>'G.I.6a'!$E$3</c:f>
              <c:strCache>
                <c:ptCount val="1"/>
                <c:pt idx="0">
                  <c:v>Mercado (11.dic.24)</c:v>
                </c:pt>
              </c:strCache>
            </c:strRef>
          </c:tx>
          <c:spPr>
            <a:ln w="19050" cap="rnd">
              <a:solidFill>
                <a:srgbClr val="0000FF"/>
              </a:solidFill>
              <a:prstDash val="sysDash"/>
              <a:round/>
            </a:ln>
            <a:effectLst/>
          </c:spPr>
          <c:marker>
            <c:symbol val="none"/>
          </c:marker>
          <c:cat>
            <c:numRef>
              <c:f>'G.I.6a'!$A$4:$A$99</c:f>
              <c:numCache>
                <c:formatCode>dd\-mm\-yyyy</c:formatCode>
                <c:ptCount val="96"/>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pt idx="65">
                  <c:v>45473</c:v>
                </c:pt>
                <c:pt idx="66">
                  <c:v>45504</c:v>
                </c:pt>
                <c:pt idx="67">
                  <c:v>45535</c:v>
                </c:pt>
                <c:pt idx="68">
                  <c:v>45565</c:v>
                </c:pt>
                <c:pt idx="69">
                  <c:v>45596</c:v>
                </c:pt>
                <c:pt idx="70">
                  <c:v>45626</c:v>
                </c:pt>
                <c:pt idx="71">
                  <c:v>45657</c:v>
                </c:pt>
                <c:pt idx="72">
                  <c:v>45688</c:v>
                </c:pt>
                <c:pt idx="73">
                  <c:v>45716</c:v>
                </c:pt>
                <c:pt idx="74">
                  <c:v>45747</c:v>
                </c:pt>
                <c:pt idx="75">
                  <c:v>45777</c:v>
                </c:pt>
                <c:pt idx="76">
                  <c:v>45808</c:v>
                </c:pt>
                <c:pt idx="77">
                  <c:v>45838</c:v>
                </c:pt>
                <c:pt idx="78">
                  <c:v>45869</c:v>
                </c:pt>
                <c:pt idx="79">
                  <c:v>45900</c:v>
                </c:pt>
                <c:pt idx="80">
                  <c:v>45930</c:v>
                </c:pt>
                <c:pt idx="81">
                  <c:v>45961</c:v>
                </c:pt>
                <c:pt idx="82">
                  <c:v>45991</c:v>
                </c:pt>
                <c:pt idx="83">
                  <c:v>46022</c:v>
                </c:pt>
                <c:pt idx="84">
                  <c:v>46053</c:v>
                </c:pt>
                <c:pt idx="85">
                  <c:v>46081</c:v>
                </c:pt>
                <c:pt idx="86">
                  <c:v>46112</c:v>
                </c:pt>
                <c:pt idx="87">
                  <c:v>46142</c:v>
                </c:pt>
                <c:pt idx="88">
                  <c:v>46173</c:v>
                </c:pt>
                <c:pt idx="89">
                  <c:v>46203</c:v>
                </c:pt>
                <c:pt idx="90">
                  <c:v>46234</c:v>
                </c:pt>
                <c:pt idx="91">
                  <c:v>46265</c:v>
                </c:pt>
                <c:pt idx="92">
                  <c:v>46295</c:v>
                </c:pt>
                <c:pt idx="93">
                  <c:v>46326</c:v>
                </c:pt>
                <c:pt idx="94">
                  <c:v>46356</c:v>
                </c:pt>
                <c:pt idx="95">
                  <c:v>46387</c:v>
                </c:pt>
              </c:numCache>
            </c:numRef>
          </c:cat>
          <c:val>
            <c:numRef>
              <c:f>'G.I.6a'!$E$4:$E$99</c:f>
              <c:numCache>
                <c:formatCode>General</c:formatCode>
                <c:ptCount val="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4.6399999999999997</c:v>
                </c:pt>
                <c:pt idx="71">
                  <c:v>4.33</c:v>
                </c:pt>
                <c:pt idx="72">
                  <c:v>4.3349999999999937</c:v>
                </c:pt>
                <c:pt idx="73">
                  <c:v>4.2849999999999966</c:v>
                </c:pt>
                <c:pt idx="74">
                  <c:v>4.230000000000004</c:v>
                </c:pt>
                <c:pt idx="75">
                  <c:v>4.1299999999999955</c:v>
                </c:pt>
                <c:pt idx="76">
                  <c:v>4.0750000000000028</c:v>
                </c:pt>
                <c:pt idx="77">
                  <c:v>4.0150000000000006</c:v>
                </c:pt>
                <c:pt idx="78">
                  <c:v>3.9449999999999932</c:v>
                </c:pt>
                <c:pt idx="79">
                  <c:v>3.8850000000000051</c:v>
                </c:pt>
                <c:pt idx="80">
                  <c:v>3.8599999999999994</c:v>
                </c:pt>
                <c:pt idx="81">
                  <c:v>3.8199999999999932</c:v>
                </c:pt>
                <c:pt idx="82">
                  <c:v>3.7800000000000011</c:v>
                </c:pt>
                <c:pt idx="83">
                  <c:v>3.7549999999999955</c:v>
                </c:pt>
                <c:pt idx="84">
                  <c:v>3.7399999999999949</c:v>
                </c:pt>
                <c:pt idx="85">
                  <c:v>3.7199999999999989</c:v>
                </c:pt>
                <c:pt idx="86">
                  <c:v>3.7099999999999937</c:v>
                </c:pt>
                <c:pt idx="87">
                  <c:v>3.6949999999999932</c:v>
                </c:pt>
                <c:pt idx="88">
                  <c:v>3.6899999999999977</c:v>
                </c:pt>
                <c:pt idx="89">
                  <c:v>3.6899999999999977</c:v>
                </c:pt>
              </c:numCache>
            </c:numRef>
          </c:val>
          <c:smooth val="0"/>
          <c:extLst>
            <c:ext xmlns:c16="http://schemas.microsoft.com/office/drawing/2014/chart" uri="{C3380CC4-5D6E-409C-BE32-E72D297353CC}">
              <c16:uniqueId val="{00000001-AB3E-4691-847B-46DD854E4BB5}"/>
            </c:ext>
          </c:extLst>
        </c:ser>
        <c:ser>
          <c:idx val="8"/>
          <c:order val="2"/>
          <c:tx>
            <c:strRef>
              <c:f>'G.I.6a'!$H$3</c:f>
              <c:strCache>
                <c:ptCount val="1"/>
                <c:pt idx="0">
                  <c:v>Mercado (19.mar.25)</c:v>
                </c:pt>
              </c:strCache>
            </c:strRef>
          </c:tx>
          <c:spPr>
            <a:ln w="19050" cap="rnd">
              <a:solidFill>
                <a:srgbClr val="196B24"/>
              </a:solidFill>
              <a:prstDash val="sysDash"/>
              <a:round/>
            </a:ln>
            <a:effectLst/>
          </c:spPr>
          <c:marker>
            <c:symbol val="none"/>
          </c:marker>
          <c:cat>
            <c:numRef>
              <c:f>'G.I.6a'!$A$4:$A$99</c:f>
              <c:numCache>
                <c:formatCode>dd\-mm\-yyyy</c:formatCode>
                <c:ptCount val="96"/>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pt idx="65">
                  <c:v>45473</c:v>
                </c:pt>
                <c:pt idx="66">
                  <c:v>45504</c:v>
                </c:pt>
                <c:pt idx="67">
                  <c:v>45535</c:v>
                </c:pt>
                <c:pt idx="68">
                  <c:v>45565</c:v>
                </c:pt>
                <c:pt idx="69">
                  <c:v>45596</c:v>
                </c:pt>
                <c:pt idx="70">
                  <c:v>45626</c:v>
                </c:pt>
                <c:pt idx="71">
                  <c:v>45657</c:v>
                </c:pt>
                <c:pt idx="72">
                  <c:v>45688</c:v>
                </c:pt>
                <c:pt idx="73">
                  <c:v>45716</c:v>
                </c:pt>
                <c:pt idx="74">
                  <c:v>45747</c:v>
                </c:pt>
                <c:pt idx="75">
                  <c:v>45777</c:v>
                </c:pt>
                <c:pt idx="76">
                  <c:v>45808</c:v>
                </c:pt>
                <c:pt idx="77">
                  <c:v>45838</c:v>
                </c:pt>
                <c:pt idx="78">
                  <c:v>45869</c:v>
                </c:pt>
                <c:pt idx="79">
                  <c:v>45900</c:v>
                </c:pt>
                <c:pt idx="80">
                  <c:v>45930</c:v>
                </c:pt>
                <c:pt idx="81">
                  <c:v>45961</c:v>
                </c:pt>
                <c:pt idx="82">
                  <c:v>45991</c:v>
                </c:pt>
                <c:pt idx="83">
                  <c:v>46022</c:v>
                </c:pt>
                <c:pt idx="84">
                  <c:v>46053</c:v>
                </c:pt>
                <c:pt idx="85">
                  <c:v>46081</c:v>
                </c:pt>
                <c:pt idx="86">
                  <c:v>46112</c:v>
                </c:pt>
                <c:pt idx="87">
                  <c:v>46142</c:v>
                </c:pt>
                <c:pt idx="88">
                  <c:v>46173</c:v>
                </c:pt>
                <c:pt idx="89">
                  <c:v>46203</c:v>
                </c:pt>
                <c:pt idx="90">
                  <c:v>46234</c:v>
                </c:pt>
                <c:pt idx="91">
                  <c:v>46265</c:v>
                </c:pt>
                <c:pt idx="92">
                  <c:v>46295</c:v>
                </c:pt>
                <c:pt idx="93">
                  <c:v>46326</c:v>
                </c:pt>
                <c:pt idx="94">
                  <c:v>46356</c:v>
                </c:pt>
                <c:pt idx="95">
                  <c:v>46387</c:v>
                </c:pt>
              </c:numCache>
            </c:numRef>
          </c:cat>
          <c:val>
            <c:numRef>
              <c:f>'G.I.6a'!$H$4:$H$93</c:f>
              <c:numCache>
                <c:formatCode>General</c:formatCode>
                <c:ptCount val="9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4.6380000000000052</c:v>
                </c:pt>
                <c:pt idx="71">
                  <c:v>4.4749999999999943</c:v>
                </c:pt>
                <c:pt idx="72">
                  <c:v>4.3299999999999983</c:v>
                </c:pt>
                <c:pt idx="73">
                  <c:v>4.3299999999999983</c:v>
                </c:pt>
                <c:pt idx="74">
                  <c:v>4.3299999999999983</c:v>
                </c:pt>
                <c:pt idx="75">
                  <c:v>4.3299999999999983</c:v>
                </c:pt>
                <c:pt idx="76">
                  <c:v>4.2849999999999966</c:v>
                </c:pt>
                <c:pt idx="77">
                  <c:v>4.2249999999999943</c:v>
                </c:pt>
                <c:pt idx="78">
                  <c:v>4.1350000000000051</c:v>
                </c:pt>
                <c:pt idx="79">
                  <c:v>4.0550000000000068</c:v>
                </c:pt>
                <c:pt idx="80">
                  <c:v>3.9849999999999994</c:v>
                </c:pt>
                <c:pt idx="81">
                  <c:v>3.8850000000000051</c:v>
                </c:pt>
                <c:pt idx="82">
                  <c:v>3.8050000000000068</c:v>
                </c:pt>
                <c:pt idx="83" formatCode="0.000">
                  <c:v>3.7199999999999989</c:v>
                </c:pt>
                <c:pt idx="84" formatCode="0.000">
                  <c:v>3.6749999999999972</c:v>
                </c:pt>
                <c:pt idx="85" formatCode="0.000">
                  <c:v>3.6350000000000051</c:v>
                </c:pt>
                <c:pt idx="86" formatCode="0.000">
                  <c:v>3.605000000000004</c:v>
                </c:pt>
                <c:pt idx="87" formatCode="0.000">
                  <c:v>3.5600000000000023</c:v>
                </c:pt>
                <c:pt idx="88" formatCode="0.000">
                  <c:v>3.5349999999999966</c:v>
                </c:pt>
                <c:pt idx="89" formatCode="0.000">
                  <c:v>3.5349999999999966</c:v>
                </c:pt>
              </c:numCache>
            </c:numRef>
          </c:val>
          <c:smooth val="0"/>
          <c:extLst>
            <c:ext xmlns:c16="http://schemas.microsoft.com/office/drawing/2014/chart" uri="{C3380CC4-5D6E-409C-BE32-E72D297353CC}">
              <c16:uniqueId val="{00000002-AB3E-4691-847B-46DD854E4BB5}"/>
            </c:ext>
          </c:extLst>
        </c:ser>
        <c:ser>
          <c:idx val="5"/>
          <c:order val="3"/>
          <c:tx>
            <c:strRef>
              <c:f>'G.I.6a'!$B$3</c:f>
              <c:strCache>
                <c:ptCount val="1"/>
                <c:pt idx="0">
                  <c:v>FFR</c:v>
                </c:pt>
              </c:strCache>
            </c:strRef>
          </c:tx>
          <c:spPr>
            <a:ln w="19050" cap="rnd">
              <a:solidFill>
                <a:sysClr val="windowText" lastClr="000000"/>
              </a:solidFill>
              <a:prstDash val="solid"/>
              <a:round/>
            </a:ln>
            <a:effectLst/>
          </c:spPr>
          <c:marker>
            <c:symbol val="none"/>
          </c:marker>
          <c:cat>
            <c:numRef>
              <c:f>'G.I.6a'!$A$4:$A$99</c:f>
              <c:numCache>
                <c:formatCode>dd\-mm\-yyyy</c:formatCode>
                <c:ptCount val="96"/>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pt idx="65">
                  <c:v>45473</c:v>
                </c:pt>
                <c:pt idx="66">
                  <c:v>45504</c:v>
                </c:pt>
                <c:pt idx="67">
                  <c:v>45535</c:v>
                </c:pt>
                <c:pt idx="68">
                  <c:v>45565</c:v>
                </c:pt>
                <c:pt idx="69">
                  <c:v>45596</c:v>
                </c:pt>
                <c:pt idx="70">
                  <c:v>45626</c:v>
                </c:pt>
                <c:pt idx="71">
                  <c:v>45657</c:v>
                </c:pt>
                <c:pt idx="72">
                  <c:v>45688</c:v>
                </c:pt>
                <c:pt idx="73">
                  <c:v>45716</c:v>
                </c:pt>
                <c:pt idx="74">
                  <c:v>45747</c:v>
                </c:pt>
                <c:pt idx="75">
                  <c:v>45777</c:v>
                </c:pt>
                <c:pt idx="76">
                  <c:v>45808</c:v>
                </c:pt>
                <c:pt idx="77">
                  <c:v>45838</c:v>
                </c:pt>
                <c:pt idx="78">
                  <c:v>45869</c:v>
                </c:pt>
                <c:pt idx="79">
                  <c:v>45900</c:v>
                </c:pt>
                <c:pt idx="80">
                  <c:v>45930</c:v>
                </c:pt>
                <c:pt idx="81">
                  <c:v>45961</c:v>
                </c:pt>
                <c:pt idx="82">
                  <c:v>45991</c:v>
                </c:pt>
                <c:pt idx="83">
                  <c:v>46022</c:v>
                </c:pt>
                <c:pt idx="84">
                  <c:v>46053</c:v>
                </c:pt>
                <c:pt idx="85">
                  <c:v>46081</c:v>
                </c:pt>
                <c:pt idx="86">
                  <c:v>46112</c:v>
                </c:pt>
                <c:pt idx="87">
                  <c:v>46142</c:v>
                </c:pt>
                <c:pt idx="88">
                  <c:v>46173</c:v>
                </c:pt>
                <c:pt idx="89">
                  <c:v>46203</c:v>
                </c:pt>
                <c:pt idx="90">
                  <c:v>46234</c:v>
                </c:pt>
                <c:pt idx="91">
                  <c:v>46265</c:v>
                </c:pt>
                <c:pt idx="92">
                  <c:v>46295</c:v>
                </c:pt>
                <c:pt idx="93">
                  <c:v>46326</c:v>
                </c:pt>
                <c:pt idx="94">
                  <c:v>46356</c:v>
                </c:pt>
                <c:pt idx="95">
                  <c:v>46387</c:v>
                </c:pt>
              </c:numCache>
            </c:numRef>
          </c:cat>
          <c:val>
            <c:numRef>
              <c:f>'G.I.6a'!$B$4:$B$99</c:f>
              <c:numCache>
                <c:formatCode>General</c:formatCode>
                <c:ptCount val="96"/>
                <c:pt idx="0" formatCode="0.00">
                  <c:v>2.4</c:v>
                </c:pt>
                <c:pt idx="1">
                  <c:v>2.4</c:v>
                </c:pt>
                <c:pt idx="2">
                  <c:v>2.41</c:v>
                </c:pt>
                <c:pt idx="3">
                  <c:v>2.42</c:v>
                </c:pt>
                <c:pt idx="4">
                  <c:v>2.39</c:v>
                </c:pt>
                <c:pt idx="5">
                  <c:v>2.38</c:v>
                </c:pt>
                <c:pt idx="6">
                  <c:v>2.4</c:v>
                </c:pt>
                <c:pt idx="7">
                  <c:v>2.13</c:v>
                </c:pt>
                <c:pt idx="8">
                  <c:v>2.04</c:v>
                </c:pt>
                <c:pt idx="9">
                  <c:v>1.83</c:v>
                </c:pt>
                <c:pt idx="10">
                  <c:v>1.55</c:v>
                </c:pt>
                <c:pt idx="11">
                  <c:v>1.55</c:v>
                </c:pt>
                <c:pt idx="12">
                  <c:v>1.55</c:v>
                </c:pt>
                <c:pt idx="13">
                  <c:v>1.58</c:v>
                </c:pt>
                <c:pt idx="14">
                  <c:v>0.65</c:v>
                </c:pt>
                <c:pt idx="15">
                  <c:v>0.05</c:v>
                </c:pt>
                <c:pt idx="16">
                  <c:v>0.05</c:v>
                </c:pt>
                <c:pt idx="17">
                  <c:v>0.08</c:v>
                </c:pt>
                <c:pt idx="18">
                  <c:v>0.09</c:v>
                </c:pt>
                <c:pt idx="19">
                  <c:v>0.1</c:v>
                </c:pt>
                <c:pt idx="20">
                  <c:v>0.09</c:v>
                </c:pt>
                <c:pt idx="21">
                  <c:v>0.09</c:v>
                </c:pt>
                <c:pt idx="22">
                  <c:v>0.09</c:v>
                </c:pt>
                <c:pt idx="23">
                  <c:v>0.09</c:v>
                </c:pt>
                <c:pt idx="24">
                  <c:v>0.09</c:v>
                </c:pt>
                <c:pt idx="25">
                  <c:v>0.08</c:v>
                </c:pt>
                <c:pt idx="26">
                  <c:v>7.0000000000000007E-2</c:v>
                </c:pt>
                <c:pt idx="27">
                  <c:v>7.0000000000000007E-2</c:v>
                </c:pt>
                <c:pt idx="28">
                  <c:v>0.06</c:v>
                </c:pt>
                <c:pt idx="29">
                  <c:v>0.08</c:v>
                </c:pt>
                <c:pt idx="30">
                  <c:v>0.1</c:v>
                </c:pt>
                <c:pt idx="31">
                  <c:v>0.09</c:v>
                </c:pt>
                <c:pt idx="32">
                  <c:v>0.08</c:v>
                </c:pt>
                <c:pt idx="33">
                  <c:v>0.08</c:v>
                </c:pt>
                <c:pt idx="34">
                  <c:v>0.08</c:v>
                </c:pt>
                <c:pt idx="35">
                  <c:v>0.08</c:v>
                </c:pt>
                <c:pt idx="36">
                  <c:v>0.08</c:v>
                </c:pt>
                <c:pt idx="37">
                  <c:v>0.08</c:v>
                </c:pt>
                <c:pt idx="38">
                  <c:v>0.2</c:v>
                </c:pt>
                <c:pt idx="39">
                  <c:v>0.33</c:v>
                </c:pt>
                <c:pt idx="40">
                  <c:v>0.77</c:v>
                </c:pt>
                <c:pt idx="41">
                  <c:v>1.21</c:v>
                </c:pt>
                <c:pt idx="42">
                  <c:v>1.68</c:v>
                </c:pt>
                <c:pt idx="43">
                  <c:v>2.33</c:v>
                </c:pt>
                <c:pt idx="44">
                  <c:v>2.56</c:v>
                </c:pt>
                <c:pt idx="45">
                  <c:v>3.08</c:v>
                </c:pt>
                <c:pt idx="46">
                  <c:v>3.78</c:v>
                </c:pt>
                <c:pt idx="47">
                  <c:v>4.0999999999999996</c:v>
                </c:pt>
                <c:pt idx="48">
                  <c:v>4.33</c:v>
                </c:pt>
                <c:pt idx="49">
                  <c:v>4.57</c:v>
                </c:pt>
                <c:pt idx="50">
                  <c:v>4.6500000000000004</c:v>
                </c:pt>
                <c:pt idx="51">
                  <c:v>4.83</c:v>
                </c:pt>
                <c:pt idx="52">
                  <c:v>5.0599999999999996</c:v>
                </c:pt>
                <c:pt idx="53">
                  <c:v>5.08</c:v>
                </c:pt>
                <c:pt idx="54">
                  <c:v>5.12</c:v>
                </c:pt>
                <c:pt idx="55">
                  <c:v>5.33</c:v>
                </c:pt>
                <c:pt idx="56">
                  <c:v>5.33</c:v>
                </c:pt>
                <c:pt idx="57">
                  <c:v>5.33</c:v>
                </c:pt>
                <c:pt idx="58">
                  <c:v>5.33</c:v>
                </c:pt>
                <c:pt idx="59">
                  <c:v>5.33</c:v>
                </c:pt>
                <c:pt idx="60">
                  <c:v>5.33</c:v>
                </c:pt>
                <c:pt idx="61">
                  <c:v>5.33</c:v>
                </c:pt>
                <c:pt idx="62">
                  <c:v>5.33</c:v>
                </c:pt>
                <c:pt idx="63">
                  <c:v>5.33</c:v>
                </c:pt>
                <c:pt idx="64">
                  <c:v>5.33</c:v>
                </c:pt>
                <c:pt idx="65">
                  <c:v>5.33</c:v>
                </c:pt>
                <c:pt idx="66">
                  <c:v>5.33</c:v>
                </c:pt>
                <c:pt idx="67">
                  <c:v>5.33</c:v>
                </c:pt>
                <c:pt idx="68">
                  <c:v>5.13</c:v>
                </c:pt>
                <c:pt idx="69">
                  <c:v>4.83</c:v>
                </c:pt>
                <c:pt idx="70">
                  <c:v>4.6399999999999997</c:v>
                </c:pt>
                <c:pt idx="71">
                  <c:v>4.33</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val>
          <c:smooth val="0"/>
          <c:extLst>
            <c:ext xmlns:c16="http://schemas.microsoft.com/office/drawing/2014/chart" uri="{C3380CC4-5D6E-409C-BE32-E72D297353CC}">
              <c16:uniqueId val="{00000003-AB3E-4691-847B-46DD854E4BB5}"/>
            </c:ext>
          </c:extLst>
        </c:ser>
        <c:ser>
          <c:idx val="9"/>
          <c:order val="4"/>
          <c:tx>
            <c:strRef>
              <c:f>'G.I.6a'!$K$3</c:f>
              <c:strCache>
                <c:ptCount val="1"/>
                <c:pt idx="0">
                  <c:v>FOMC (Sep.24)</c:v>
                </c:pt>
              </c:strCache>
            </c:strRef>
          </c:tx>
          <c:spPr>
            <a:ln w="28575" cap="rnd">
              <a:noFill/>
              <a:round/>
            </a:ln>
            <a:effectLst/>
          </c:spPr>
          <c:marker>
            <c:symbol val="diamond"/>
            <c:size val="7"/>
            <c:spPr>
              <a:solidFill>
                <a:schemeClr val="accent4">
                  <a:lumMod val="60000"/>
                </a:schemeClr>
              </a:solidFill>
              <a:ln w="9525">
                <a:solidFill>
                  <a:sysClr val="windowText" lastClr="000000"/>
                </a:solidFill>
              </a:ln>
              <a:effectLst/>
            </c:spPr>
          </c:marker>
          <c:val>
            <c:numRef>
              <c:f>'G.I.6a'!$K$4:$K$99</c:f>
              <c:numCache>
                <c:formatCode>General</c:formatCode>
                <c:ptCount val="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4.4000000000000004</c:v>
                </c:pt>
                <c:pt idx="72">
                  <c:v>#N/A</c:v>
                </c:pt>
                <c:pt idx="73">
                  <c:v>#N/A</c:v>
                </c:pt>
                <c:pt idx="74">
                  <c:v>#N/A</c:v>
                </c:pt>
                <c:pt idx="75">
                  <c:v>#N/A</c:v>
                </c:pt>
                <c:pt idx="76">
                  <c:v>#N/A</c:v>
                </c:pt>
                <c:pt idx="77">
                  <c:v>#N/A</c:v>
                </c:pt>
                <c:pt idx="78">
                  <c:v>#N/A</c:v>
                </c:pt>
                <c:pt idx="79">
                  <c:v>#N/A</c:v>
                </c:pt>
                <c:pt idx="80">
                  <c:v>#N/A</c:v>
                </c:pt>
                <c:pt idx="81">
                  <c:v>#N/A</c:v>
                </c:pt>
                <c:pt idx="82">
                  <c:v>#N/A</c:v>
                </c:pt>
                <c:pt idx="83">
                  <c:v>3.4</c:v>
                </c:pt>
                <c:pt idx="84">
                  <c:v>#N/A</c:v>
                </c:pt>
                <c:pt idx="85">
                  <c:v>#N/A</c:v>
                </c:pt>
                <c:pt idx="86">
                  <c:v>#N/A</c:v>
                </c:pt>
                <c:pt idx="87">
                  <c:v>#N/A</c:v>
                </c:pt>
                <c:pt idx="88">
                  <c:v>#N/A</c:v>
                </c:pt>
                <c:pt idx="89">
                  <c:v>#N/A</c:v>
                </c:pt>
                <c:pt idx="90">
                  <c:v>#N/A</c:v>
                </c:pt>
                <c:pt idx="91">
                  <c:v>#N/A</c:v>
                </c:pt>
                <c:pt idx="92">
                  <c:v>#N/A</c:v>
                </c:pt>
                <c:pt idx="93">
                  <c:v>#N/A</c:v>
                </c:pt>
                <c:pt idx="94">
                  <c:v>#N/A</c:v>
                </c:pt>
                <c:pt idx="95">
                  <c:v>2.9</c:v>
                </c:pt>
              </c:numCache>
            </c:numRef>
          </c:val>
          <c:smooth val="0"/>
          <c:extLst>
            <c:ext xmlns:c16="http://schemas.microsoft.com/office/drawing/2014/chart" uri="{C3380CC4-5D6E-409C-BE32-E72D297353CC}">
              <c16:uniqueId val="{00000004-AB3E-4691-847B-46DD854E4BB5}"/>
            </c:ext>
          </c:extLst>
        </c:ser>
        <c:ser>
          <c:idx val="7"/>
          <c:order val="5"/>
          <c:tx>
            <c:strRef>
              <c:f>'G.I.6a'!$J$3</c:f>
              <c:strCache>
                <c:ptCount val="1"/>
                <c:pt idx="0">
                  <c:v>FOMC (Dic.24)</c:v>
                </c:pt>
              </c:strCache>
            </c:strRef>
          </c:tx>
          <c:spPr>
            <a:ln w="28575" cap="rnd">
              <a:noFill/>
              <a:round/>
            </a:ln>
            <a:effectLst/>
          </c:spPr>
          <c:marker>
            <c:symbol val="square"/>
            <c:size val="7"/>
            <c:spPr>
              <a:solidFill>
                <a:srgbClr val="0F9ED5"/>
              </a:solidFill>
              <a:ln w="9525">
                <a:solidFill>
                  <a:sysClr val="windowText" lastClr="000000"/>
                </a:solidFill>
              </a:ln>
              <a:effectLst/>
            </c:spPr>
          </c:marker>
          <c:val>
            <c:numRef>
              <c:f>'G.I.6a'!$J$4:$J$99</c:f>
              <c:numCache>
                <c:formatCode>General</c:formatCode>
                <c:ptCount val="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4.4000000000000004</c:v>
                </c:pt>
                <c:pt idx="72">
                  <c:v>#N/A</c:v>
                </c:pt>
                <c:pt idx="73">
                  <c:v>#N/A</c:v>
                </c:pt>
                <c:pt idx="74">
                  <c:v>#N/A</c:v>
                </c:pt>
                <c:pt idx="75">
                  <c:v>#N/A</c:v>
                </c:pt>
                <c:pt idx="76">
                  <c:v>#N/A</c:v>
                </c:pt>
                <c:pt idx="77">
                  <c:v>#N/A</c:v>
                </c:pt>
                <c:pt idx="78">
                  <c:v>#N/A</c:v>
                </c:pt>
                <c:pt idx="79">
                  <c:v>#N/A</c:v>
                </c:pt>
                <c:pt idx="80">
                  <c:v>#N/A</c:v>
                </c:pt>
                <c:pt idx="81">
                  <c:v>#N/A</c:v>
                </c:pt>
                <c:pt idx="82">
                  <c:v>#N/A</c:v>
                </c:pt>
                <c:pt idx="83">
                  <c:v>3.9</c:v>
                </c:pt>
                <c:pt idx="84">
                  <c:v>#N/A</c:v>
                </c:pt>
                <c:pt idx="85">
                  <c:v>#N/A</c:v>
                </c:pt>
                <c:pt idx="86">
                  <c:v>#N/A</c:v>
                </c:pt>
                <c:pt idx="87">
                  <c:v>#N/A</c:v>
                </c:pt>
                <c:pt idx="88">
                  <c:v>#N/A</c:v>
                </c:pt>
                <c:pt idx="89">
                  <c:v>#N/A</c:v>
                </c:pt>
                <c:pt idx="90">
                  <c:v>#N/A</c:v>
                </c:pt>
                <c:pt idx="91">
                  <c:v>#N/A</c:v>
                </c:pt>
                <c:pt idx="92">
                  <c:v>#N/A</c:v>
                </c:pt>
                <c:pt idx="93">
                  <c:v>#N/A</c:v>
                </c:pt>
                <c:pt idx="94">
                  <c:v>#N/A</c:v>
                </c:pt>
                <c:pt idx="95">
                  <c:v>3.4</c:v>
                </c:pt>
              </c:numCache>
            </c:numRef>
          </c:val>
          <c:smooth val="0"/>
          <c:extLst>
            <c:ext xmlns:c16="http://schemas.microsoft.com/office/drawing/2014/chart" uri="{C3380CC4-5D6E-409C-BE32-E72D297353CC}">
              <c16:uniqueId val="{00000005-AB3E-4691-847B-46DD854E4BB5}"/>
            </c:ext>
          </c:extLst>
        </c:ser>
        <c:ser>
          <c:idx val="2"/>
          <c:order val="6"/>
          <c:tx>
            <c:strRef>
              <c:f>'G.I.6a'!$I$3</c:f>
              <c:strCache>
                <c:ptCount val="1"/>
                <c:pt idx="0">
                  <c:v>FOMC (Mar.25)</c:v>
                </c:pt>
              </c:strCache>
            </c:strRef>
          </c:tx>
          <c:spPr>
            <a:ln w="25400" cap="rnd">
              <a:noFill/>
              <a:round/>
            </a:ln>
            <a:effectLst/>
          </c:spPr>
          <c:marker>
            <c:symbol val="diamond"/>
            <c:size val="7"/>
            <c:spPr>
              <a:solidFill>
                <a:srgbClr val="FF0000"/>
              </a:solidFill>
              <a:ln w="9525">
                <a:solidFill>
                  <a:sysClr val="windowText" lastClr="000000"/>
                </a:solidFill>
              </a:ln>
              <a:effectLst/>
            </c:spPr>
          </c:marker>
          <c:cat>
            <c:numRef>
              <c:f>'G.I.6a'!$A$4:$A$99</c:f>
              <c:numCache>
                <c:formatCode>dd\-mm\-yyyy</c:formatCode>
                <c:ptCount val="96"/>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pt idx="65">
                  <c:v>45473</c:v>
                </c:pt>
                <c:pt idx="66">
                  <c:v>45504</c:v>
                </c:pt>
                <c:pt idx="67">
                  <c:v>45535</c:v>
                </c:pt>
                <c:pt idx="68">
                  <c:v>45565</c:v>
                </c:pt>
                <c:pt idx="69">
                  <c:v>45596</c:v>
                </c:pt>
                <c:pt idx="70">
                  <c:v>45626</c:v>
                </c:pt>
                <c:pt idx="71">
                  <c:v>45657</c:v>
                </c:pt>
                <c:pt idx="72">
                  <c:v>45688</c:v>
                </c:pt>
                <c:pt idx="73">
                  <c:v>45716</c:v>
                </c:pt>
                <c:pt idx="74">
                  <c:v>45747</c:v>
                </c:pt>
                <c:pt idx="75">
                  <c:v>45777</c:v>
                </c:pt>
                <c:pt idx="76">
                  <c:v>45808</c:v>
                </c:pt>
                <c:pt idx="77">
                  <c:v>45838</c:v>
                </c:pt>
                <c:pt idx="78">
                  <c:v>45869</c:v>
                </c:pt>
                <c:pt idx="79">
                  <c:v>45900</c:v>
                </c:pt>
                <c:pt idx="80">
                  <c:v>45930</c:v>
                </c:pt>
                <c:pt idx="81">
                  <c:v>45961</c:v>
                </c:pt>
                <c:pt idx="82">
                  <c:v>45991</c:v>
                </c:pt>
                <c:pt idx="83">
                  <c:v>46022</c:v>
                </c:pt>
                <c:pt idx="84">
                  <c:v>46053</c:v>
                </c:pt>
                <c:pt idx="85">
                  <c:v>46081</c:v>
                </c:pt>
                <c:pt idx="86">
                  <c:v>46112</c:v>
                </c:pt>
                <c:pt idx="87">
                  <c:v>46142</c:v>
                </c:pt>
                <c:pt idx="88">
                  <c:v>46173</c:v>
                </c:pt>
                <c:pt idx="89">
                  <c:v>46203</c:v>
                </c:pt>
                <c:pt idx="90">
                  <c:v>46234</c:v>
                </c:pt>
                <c:pt idx="91">
                  <c:v>46265</c:v>
                </c:pt>
                <c:pt idx="92">
                  <c:v>46295</c:v>
                </c:pt>
                <c:pt idx="93">
                  <c:v>46326</c:v>
                </c:pt>
                <c:pt idx="94">
                  <c:v>46356</c:v>
                </c:pt>
                <c:pt idx="95">
                  <c:v>46387</c:v>
                </c:pt>
              </c:numCache>
            </c:numRef>
          </c:cat>
          <c:val>
            <c:numRef>
              <c:f>'G.I.6a'!$I$4:$I$99</c:f>
              <c:numCache>
                <c:formatCode>General</c:formatCode>
                <c:ptCount val="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4.4000000000000004</c:v>
                </c:pt>
                <c:pt idx="72">
                  <c:v>#N/A</c:v>
                </c:pt>
                <c:pt idx="73">
                  <c:v>#N/A</c:v>
                </c:pt>
                <c:pt idx="74">
                  <c:v>#N/A</c:v>
                </c:pt>
                <c:pt idx="75">
                  <c:v>#N/A</c:v>
                </c:pt>
                <c:pt idx="76">
                  <c:v>#N/A</c:v>
                </c:pt>
                <c:pt idx="77">
                  <c:v>#N/A</c:v>
                </c:pt>
                <c:pt idx="78">
                  <c:v>#N/A</c:v>
                </c:pt>
                <c:pt idx="79">
                  <c:v>#N/A</c:v>
                </c:pt>
                <c:pt idx="80">
                  <c:v>#N/A</c:v>
                </c:pt>
                <c:pt idx="81">
                  <c:v>#N/A</c:v>
                </c:pt>
                <c:pt idx="82">
                  <c:v>#N/A</c:v>
                </c:pt>
                <c:pt idx="83">
                  <c:v>3.9</c:v>
                </c:pt>
                <c:pt idx="84">
                  <c:v>#N/A</c:v>
                </c:pt>
                <c:pt idx="85">
                  <c:v>#N/A</c:v>
                </c:pt>
                <c:pt idx="86">
                  <c:v>#N/A</c:v>
                </c:pt>
                <c:pt idx="87">
                  <c:v>#N/A</c:v>
                </c:pt>
                <c:pt idx="88">
                  <c:v>#N/A</c:v>
                </c:pt>
                <c:pt idx="89">
                  <c:v>#N/A</c:v>
                </c:pt>
                <c:pt idx="90">
                  <c:v>#N/A</c:v>
                </c:pt>
                <c:pt idx="91">
                  <c:v>#N/A</c:v>
                </c:pt>
                <c:pt idx="92">
                  <c:v>#N/A</c:v>
                </c:pt>
                <c:pt idx="93">
                  <c:v>#N/A</c:v>
                </c:pt>
                <c:pt idx="94">
                  <c:v>#N/A</c:v>
                </c:pt>
                <c:pt idx="95">
                  <c:v>3.4</c:v>
                </c:pt>
              </c:numCache>
            </c:numRef>
          </c:val>
          <c:smooth val="0"/>
          <c:extLst>
            <c:ext xmlns:c16="http://schemas.microsoft.com/office/drawing/2014/chart" uri="{C3380CC4-5D6E-409C-BE32-E72D297353CC}">
              <c16:uniqueId val="{00000006-AB3E-4691-847B-46DD854E4BB5}"/>
            </c:ext>
          </c:extLst>
        </c:ser>
        <c:dLbls>
          <c:showLegendKey val="0"/>
          <c:showVal val="0"/>
          <c:showCatName val="0"/>
          <c:showSerName val="0"/>
          <c:showPercent val="0"/>
          <c:showBubbleSize val="0"/>
        </c:dLbls>
        <c:smooth val="0"/>
        <c:axId val="657615312"/>
        <c:axId val="658994768"/>
        <c:extLst/>
      </c:lineChart>
      <c:catAx>
        <c:axId val="657615312"/>
        <c:scaling>
          <c:orientation val="minMax"/>
          <c:max val="96"/>
          <c:min val="49"/>
        </c:scaling>
        <c:delete val="0"/>
        <c:axPos val="b"/>
        <c:numFmt formatCode="yy" sourceLinked="0"/>
        <c:majorTickMark val="out"/>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658994768"/>
        <c:crosses val="autoZero"/>
        <c:auto val="1"/>
        <c:lblAlgn val="ctr"/>
        <c:lblOffset val="100"/>
        <c:tickLblSkip val="12"/>
        <c:tickMarkSkip val="12"/>
        <c:noMultiLvlLbl val="1"/>
      </c:catAx>
      <c:valAx>
        <c:axId val="658994768"/>
        <c:scaling>
          <c:orientation val="minMax"/>
          <c:max val="6"/>
          <c:min val="2"/>
        </c:scaling>
        <c:delete val="0"/>
        <c:axPos val="l"/>
        <c:numFmt formatCode="0.0" sourceLinked="0"/>
        <c:majorTickMark val="out"/>
        <c:minorTickMark val="none"/>
        <c:tickLblPos val="nextTo"/>
        <c:spPr>
          <a:no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ysClr val="windowText" lastClr="000000">
                    <a:lumMod val="100000"/>
                  </a:sysClr>
                </a:solidFill>
                <a:prstDash val="solid"/>
                <a:round/>
                <a:headEnd type="none" w="med" len="med"/>
                <a:tailEnd type="none" w="med" len="med"/>
              </a14:hiddenLine>
            </a:ext>
          </a:extLst>
        </c:spPr>
        <c:txPr>
          <a:bodyPr rot="-60000000" spcFirstLastPara="1" vertOverflow="ellipsis" vert="horz" wrap="square" anchor="ctr" anchorCtr="1"/>
          <a:lstStyle/>
          <a:p>
            <a:pPr>
              <a:defRPr sz="1400" b="0" i="0" u="none" strike="noStrike" kern="1200" baseline="0">
                <a:solidFill>
                  <a:srgbClr val="000000"/>
                </a:solidFill>
                <a:latin typeface="Calibri Light"/>
                <a:ea typeface="Calibri Light"/>
                <a:cs typeface="Calibri Light"/>
              </a:defRPr>
            </a:pPr>
            <a:endParaRPr lang="es-CL"/>
          </a:p>
        </c:txPr>
        <c:crossAx val="657615312"/>
        <c:crosses val="autoZero"/>
        <c:crossBetween val="between"/>
        <c:majorUnit val="1"/>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4.9217980969047358E-2"/>
          <c:y val="0"/>
          <c:w val="0.95078201903095261"/>
          <c:h val="0.2387950036737693"/>
        </c:manualLayout>
      </c:layout>
      <c:overlay val="0"/>
      <c:spPr>
        <a:noFill/>
        <a:ln w="25400">
          <a:noFill/>
        </a:ln>
        <a:effectLst/>
      </c:spPr>
      <c:txPr>
        <a:bodyPr rot="0" spcFirstLastPara="1" vertOverflow="ellipsis" vert="horz" wrap="square" anchor="ctr" anchorCtr="1"/>
        <a:lstStyle/>
        <a:p>
          <a:pPr>
            <a:defRPr sz="1200" b="0" i="0" u="none" strike="noStrike" kern="1200" baseline="0">
              <a:solidFill>
                <a:srgbClr val="000000"/>
              </a:solidFill>
              <a:latin typeface="Calibri Light" panose="020F0302020204030204" pitchFamily="34" charset="0"/>
              <a:ea typeface="+mn-ea"/>
              <a:cs typeface="+mn-cs"/>
            </a:defRPr>
          </a:pPr>
          <a:endParaRPr lang="es-CL"/>
        </a:p>
      </c:txPr>
    </c:legend>
    <c:plotVisOnly val="1"/>
    <c:dispBlanksAs val="gap"/>
    <c:showDLblsOverMax val="0"/>
    <c:extLst/>
  </c:chart>
  <c:spPr>
    <a:noFill/>
    <a:ln w="25400" cap="flat" cmpd="sng" algn="ctr">
      <a:noFill/>
      <a:round/>
    </a:ln>
    <a:effectLst/>
  </c:spPr>
  <c:txPr>
    <a:bodyPr/>
    <a:lstStyle/>
    <a:p>
      <a:pPr>
        <a:defRPr sz="1200" b="1" i="0" baseline="0">
          <a:solidFill>
            <a:schemeClr val="tx1"/>
          </a:solidFill>
          <a:latin typeface="Arial" panose="020B0604020202020204" pitchFamily="34" charset="0"/>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0.71037</cdr:x>
      <cdr:y>0.11753</cdr:y>
    </cdr:from>
    <cdr:to>
      <cdr:x>0.71292</cdr:x>
      <cdr:y>0.89678</cdr:y>
    </cdr:to>
    <cdr:cxnSp macro="">
      <cdr:nvCxnSpPr>
        <cdr:cNvPr id="3" name="Conector recto 2">
          <a:extLst xmlns:a="http://schemas.openxmlformats.org/drawingml/2006/main">
            <a:ext uri="{FF2B5EF4-FFF2-40B4-BE49-F238E27FC236}">
              <a16:creationId xmlns:a16="http://schemas.microsoft.com/office/drawing/2014/main" id="{9CD7EABA-7C9E-40BB-3782-30301A556093}"/>
            </a:ext>
          </a:extLst>
        </cdr:cNvPr>
        <cdr:cNvCxnSpPr/>
      </cdr:nvCxnSpPr>
      <cdr:spPr>
        <a:xfrm xmlns:a="http://schemas.openxmlformats.org/drawingml/2006/main">
          <a:off x="3580283" y="423108"/>
          <a:ext cx="12852" cy="2805300"/>
        </a:xfrm>
        <a:prstGeom xmlns:a="http://schemas.openxmlformats.org/drawingml/2006/main" prst="line">
          <a:avLst/>
        </a:prstGeom>
        <a:ln xmlns:a="http://schemas.openxmlformats.org/drawingml/2006/main" w="15875">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0.73822</cdr:x>
      <cdr:y>0.15973</cdr:y>
    </cdr:from>
    <cdr:to>
      <cdr:x>1</cdr:x>
      <cdr:y>0.23869</cdr:y>
    </cdr:to>
    <cdr:sp macro="" textlink="">
      <cdr:nvSpPr>
        <cdr:cNvPr id="8" name="CuadroTexto 7">
          <a:extLst xmlns:a="http://schemas.openxmlformats.org/drawingml/2006/main">
            <a:ext uri="{FF2B5EF4-FFF2-40B4-BE49-F238E27FC236}">
              <a16:creationId xmlns:a16="http://schemas.microsoft.com/office/drawing/2014/main" id="{D3AEC957-DFA6-A74A-B34D-4EBA5F962DA7}"/>
            </a:ext>
          </a:extLst>
        </cdr:cNvPr>
        <cdr:cNvSpPr txBox="1"/>
      </cdr:nvSpPr>
      <cdr:spPr>
        <a:xfrm xmlns:a="http://schemas.openxmlformats.org/drawingml/2006/main">
          <a:off x="3720629" y="575038"/>
          <a:ext cx="1319371" cy="28424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100" dirty="0" err="1">
              <a:solidFill>
                <a:sysClr val="windowText" lastClr="000000"/>
              </a:solidFill>
              <a:latin typeface="+mj-lt"/>
            </a:rPr>
            <a:t>Proy</a:t>
          </a:r>
          <a:r>
            <a:rPr lang="es-CL" sz="1100" dirty="0">
              <a:solidFill>
                <a:sysClr val="windowText" lastClr="000000"/>
              </a:solidFill>
              <a:latin typeface="+mj-lt"/>
            </a:rPr>
            <a:t>. 1T25 a 1T27</a:t>
          </a:r>
        </a:p>
        <a:p xmlns:a="http://schemas.openxmlformats.org/drawingml/2006/main">
          <a:endParaRPr lang="es-CL" sz="1400" dirty="0">
            <a:solidFill>
              <a:sysClr val="windowText" lastClr="000000"/>
            </a:solidFill>
            <a:latin typeface="+mj-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0.7248</cdr:x>
      <cdr:y>0.01111</cdr:y>
    </cdr:from>
    <cdr:to>
      <cdr:x>0.72616</cdr:x>
      <cdr:y>0.89508</cdr:y>
    </cdr:to>
    <cdr:cxnSp macro="">
      <cdr:nvCxnSpPr>
        <cdr:cNvPr id="3" name="Conector recto 2">
          <a:extLst xmlns:a="http://schemas.openxmlformats.org/drawingml/2006/main">
            <a:ext uri="{FF2B5EF4-FFF2-40B4-BE49-F238E27FC236}">
              <a16:creationId xmlns:a16="http://schemas.microsoft.com/office/drawing/2014/main" id="{A340C008-B0D2-7FEF-96DD-A63131DD54A7}"/>
            </a:ext>
          </a:extLst>
        </cdr:cNvPr>
        <cdr:cNvCxnSpPr/>
      </cdr:nvCxnSpPr>
      <cdr:spPr>
        <a:xfrm xmlns:a="http://schemas.openxmlformats.org/drawingml/2006/main" flipH="1">
          <a:off x="3680620" y="38277"/>
          <a:ext cx="6907" cy="3044605"/>
        </a:xfrm>
        <a:prstGeom xmlns:a="http://schemas.openxmlformats.org/drawingml/2006/main" prst="line">
          <a:avLst/>
        </a:prstGeom>
        <a:ln xmlns:a="http://schemas.openxmlformats.org/drawingml/2006/main" w="15875">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0.73822</cdr:x>
      <cdr:y>0.08426</cdr:y>
    </cdr:from>
    <cdr:to>
      <cdr:x>1</cdr:x>
      <cdr:y>0.2508</cdr:y>
    </cdr:to>
    <cdr:sp macro="" textlink="">
      <cdr:nvSpPr>
        <cdr:cNvPr id="4" name="CuadroTexto 1">
          <a:extLst xmlns:a="http://schemas.openxmlformats.org/drawingml/2006/main">
            <a:ext uri="{FF2B5EF4-FFF2-40B4-BE49-F238E27FC236}">
              <a16:creationId xmlns:a16="http://schemas.microsoft.com/office/drawing/2014/main" id="{D2B18087-8A85-AC4F-1266-D2A348F444D5}"/>
            </a:ext>
          </a:extLst>
        </cdr:cNvPr>
        <cdr:cNvSpPr txBox="1"/>
      </cdr:nvSpPr>
      <cdr:spPr>
        <a:xfrm xmlns:a="http://schemas.openxmlformats.org/drawingml/2006/main">
          <a:off x="3282279" y="302532"/>
          <a:ext cx="1163928" cy="59792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L" sz="1100">
              <a:solidFill>
                <a:sysClr val="windowText" lastClr="000000"/>
              </a:solidFill>
              <a:latin typeface="+mj-lt"/>
            </a:rPr>
            <a:t>Proy. 1T25 a 1T27</a:t>
          </a:r>
        </a:p>
        <a:p xmlns:a="http://schemas.openxmlformats.org/drawingml/2006/main">
          <a:endParaRPr lang="es-CL" sz="1400">
            <a:solidFill>
              <a:sysClr val="windowText" lastClr="000000"/>
            </a:solidFill>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F3342-7A6B-46F5-9120-222659FB570E}" type="datetimeFigureOut">
              <a:rPr lang="es-CL" smtClean="0"/>
              <a:t>27-03-2025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9E2A9-EA2C-4FE7-A7D4-B847C98A4B09}" type="slidenum">
              <a:rPr lang="es-CL" smtClean="0"/>
              <a:t>‹Nº›</a:t>
            </a:fld>
            <a:endParaRPr lang="es-CL"/>
          </a:p>
        </p:txBody>
      </p:sp>
    </p:spTree>
    <p:extLst>
      <p:ext uri="{BB962C8B-B14F-4D97-AF65-F5344CB8AC3E}">
        <p14:creationId xmlns:p14="http://schemas.microsoft.com/office/powerpoint/2010/main" val="2149563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b="0"/>
          </a:p>
        </p:txBody>
      </p:sp>
      <p:sp>
        <p:nvSpPr>
          <p:cNvPr id="4" name="Marcador de número de diapositiva 3"/>
          <p:cNvSpPr>
            <a:spLocks noGrp="1"/>
          </p:cNvSpPr>
          <p:nvPr>
            <p:ph type="sldNum" sz="quarter" idx="5"/>
          </p:nvPr>
        </p:nvSpPr>
        <p:spPr/>
        <p:txBody>
          <a:bodyPr/>
          <a:lstStyle/>
          <a:p>
            <a:fld id="{7E73399C-01E0-4912-A16E-7088182B584F}" type="slidenum">
              <a:rPr lang="es-CL" smtClean="0"/>
              <a:t>2</a:t>
            </a:fld>
            <a:endParaRPr lang="es-CL"/>
          </a:p>
        </p:txBody>
      </p:sp>
    </p:spTree>
    <p:extLst>
      <p:ext uri="{BB962C8B-B14F-4D97-AF65-F5344CB8AC3E}">
        <p14:creationId xmlns:p14="http://schemas.microsoft.com/office/powerpoint/2010/main" val="84377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A6B0C-5C14-3843-F677-162E3094A29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4CCBF02-6484-D85F-5DFB-525611348E2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6846767-DC79-720F-2765-FD2E99E78DCE}"/>
              </a:ext>
            </a:extLst>
          </p:cNvPr>
          <p:cNvSpPr>
            <a:spLocks noGrp="1"/>
          </p:cNvSpPr>
          <p:nvPr>
            <p:ph type="body" idx="1"/>
          </p:nvPr>
        </p:nvSpPr>
        <p:spPr/>
        <p:txBody>
          <a:bodyPr/>
          <a:lstStyle/>
          <a:p>
            <a:endParaRPr lang="es-CL" b="0"/>
          </a:p>
        </p:txBody>
      </p:sp>
      <p:sp>
        <p:nvSpPr>
          <p:cNvPr id="4" name="Marcador de número de diapositiva 3">
            <a:extLst>
              <a:ext uri="{FF2B5EF4-FFF2-40B4-BE49-F238E27FC236}">
                <a16:creationId xmlns:a16="http://schemas.microsoft.com/office/drawing/2014/main" id="{E472DD2C-B350-8094-1CEF-F0F57D7620C0}"/>
              </a:ext>
            </a:extLst>
          </p:cNvPr>
          <p:cNvSpPr>
            <a:spLocks noGrp="1"/>
          </p:cNvSpPr>
          <p:nvPr>
            <p:ph type="sldNum" sz="quarter" idx="5"/>
          </p:nvPr>
        </p:nvSpPr>
        <p:spPr/>
        <p:txBody>
          <a:bodyPr/>
          <a:lstStyle/>
          <a:p>
            <a:fld id="{7E73399C-01E0-4912-A16E-7088182B584F}" type="slidenum">
              <a:rPr lang="es-CL" smtClean="0"/>
              <a:t>11</a:t>
            </a:fld>
            <a:endParaRPr lang="es-CL"/>
          </a:p>
        </p:txBody>
      </p:sp>
    </p:spTree>
    <p:extLst>
      <p:ext uri="{BB962C8B-B14F-4D97-AF65-F5344CB8AC3E}">
        <p14:creationId xmlns:p14="http://schemas.microsoft.com/office/powerpoint/2010/main" val="2379320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7E73399C-01E0-4912-A16E-7088182B584F}" type="slidenum">
              <a:rPr lang="es-CL" smtClean="0"/>
              <a:t>12</a:t>
            </a:fld>
            <a:endParaRPr lang="es-CL"/>
          </a:p>
        </p:txBody>
      </p:sp>
    </p:spTree>
    <p:extLst>
      <p:ext uri="{BB962C8B-B14F-4D97-AF65-F5344CB8AC3E}">
        <p14:creationId xmlns:p14="http://schemas.microsoft.com/office/powerpoint/2010/main" val="3829684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s-CL" sz="1200" b="0" i="0" u="none" strike="noStrike" baseline="0">
              <a:solidFill>
                <a:srgbClr val="404041"/>
              </a:solidFill>
              <a:latin typeface="+mn-lt"/>
            </a:endParaRPr>
          </a:p>
        </p:txBody>
      </p:sp>
      <p:sp>
        <p:nvSpPr>
          <p:cNvPr id="4" name="Slide Number Placeholder 3"/>
          <p:cNvSpPr>
            <a:spLocks noGrp="1"/>
          </p:cNvSpPr>
          <p:nvPr>
            <p:ph type="sldNum" sz="quarter" idx="5"/>
          </p:nvPr>
        </p:nvSpPr>
        <p:spPr/>
        <p:txBody>
          <a:bodyPr/>
          <a:lstStyle/>
          <a:p>
            <a:fld id="{7E73399C-01E0-4912-A16E-7088182B584F}" type="slidenum">
              <a:rPr lang="es-CL" smtClean="0"/>
              <a:t>13</a:t>
            </a:fld>
            <a:endParaRPr lang="es-CL"/>
          </a:p>
        </p:txBody>
      </p:sp>
    </p:spTree>
    <p:extLst>
      <p:ext uri="{BB962C8B-B14F-4D97-AF65-F5344CB8AC3E}">
        <p14:creationId xmlns:p14="http://schemas.microsoft.com/office/powerpoint/2010/main" val="4120776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CL"/>
          </a:p>
        </p:txBody>
      </p:sp>
      <p:sp>
        <p:nvSpPr>
          <p:cNvPr id="4" name="Marcador de número de diapositiva 3"/>
          <p:cNvSpPr>
            <a:spLocks noGrp="1"/>
          </p:cNvSpPr>
          <p:nvPr>
            <p:ph type="sldNum" sz="quarter" idx="5"/>
          </p:nvPr>
        </p:nvSpPr>
        <p:spPr/>
        <p:txBody>
          <a:bodyPr/>
          <a:lstStyle/>
          <a:p>
            <a:fld id="{7E73399C-01E0-4912-A16E-7088182B584F}" type="slidenum">
              <a:rPr lang="es-CL" smtClean="0"/>
              <a:t>14</a:t>
            </a:fld>
            <a:endParaRPr lang="es-CL"/>
          </a:p>
        </p:txBody>
      </p:sp>
    </p:spTree>
    <p:extLst>
      <p:ext uri="{BB962C8B-B14F-4D97-AF65-F5344CB8AC3E}">
        <p14:creationId xmlns:p14="http://schemas.microsoft.com/office/powerpoint/2010/main" val="178273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a:p>
        </p:txBody>
      </p:sp>
      <p:sp>
        <p:nvSpPr>
          <p:cNvPr id="4" name="Slide Number Placeholder 3"/>
          <p:cNvSpPr>
            <a:spLocks noGrp="1"/>
          </p:cNvSpPr>
          <p:nvPr>
            <p:ph type="sldNum" sz="quarter" idx="5"/>
          </p:nvPr>
        </p:nvSpPr>
        <p:spPr/>
        <p:txBody>
          <a:bodyPr/>
          <a:lstStyle/>
          <a:p>
            <a:fld id="{7E73399C-01E0-4912-A16E-7088182B584F}" type="slidenum">
              <a:rPr lang="es-CL" smtClean="0"/>
              <a:t>15</a:t>
            </a:fld>
            <a:endParaRPr lang="es-CL"/>
          </a:p>
        </p:txBody>
      </p:sp>
    </p:spTree>
    <p:extLst>
      <p:ext uri="{BB962C8B-B14F-4D97-AF65-F5344CB8AC3E}">
        <p14:creationId xmlns:p14="http://schemas.microsoft.com/office/powerpoint/2010/main" val="614109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4F69E2A9-EA2C-4FE7-A7D4-B847C98A4B09}" type="slidenum">
              <a:rPr lang="es-CL" smtClean="0"/>
              <a:t>18</a:t>
            </a:fld>
            <a:endParaRPr lang="es-CL"/>
          </a:p>
        </p:txBody>
      </p:sp>
    </p:spTree>
    <p:extLst>
      <p:ext uri="{BB962C8B-B14F-4D97-AF65-F5344CB8AC3E}">
        <p14:creationId xmlns:p14="http://schemas.microsoft.com/office/powerpoint/2010/main" val="187597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a:p>
        </p:txBody>
      </p:sp>
      <p:sp>
        <p:nvSpPr>
          <p:cNvPr id="4" name="Slide Number Placeholder 3"/>
          <p:cNvSpPr>
            <a:spLocks noGrp="1"/>
          </p:cNvSpPr>
          <p:nvPr>
            <p:ph type="sldNum" sz="quarter" idx="5"/>
          </p:nvPr>
        </p:nvSpPr>
        <p:spPr/>
        <p:txBody>
          <a:bodyPr/>
          <a:lstStyle/>
          <a:p>
            <a:fld id="{7E73399C-01E0-4912-A16E-7088182B584F}" type="slidenum">
              <a:rPr lang="es-CL" smtClean="0"/>
              <a:t>3</a:t>
            </a:fld>
            <a:endParaRPr lang="es-CL"/>
          </a:p>
        </p:txBody>
      </p:sp>
    </p:spTree>
    <p:extLst>
      <p:ext uri="{BB962C8B-B14F-4D97-AF65-F5344CB8AC3E}">
        <p14:creationId xmlns:p14="http://schemas.microsoft.com/office/powerpoint/2010/main" val="40050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B2553-863D-D3E9-1519-866036DCB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22670-DDD4-0819-B2FC-33FAF1430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8BB350-9024-A948-7010-4FED99BB3D72}"/>
              </a:ext>
            </a:extLst>
          </p:cNvPr>
          <p:cNvSpPr>
            <a:spLocks noGrp="1"/>
          </p:cNvSpPr>
          <p:nvPr>
            <p:ph type="body" idx="1"/>
          </p:nvPr>
        </p:nvSpPr>
        <p:spPr/>
        <p:txBody>
          <a:bodyPr/>
          <a:lstStyle/>
          <a:p>
            <a:endParaRPr lang="es-CL"/>
          </a:p>
        </p:txBody>
      </p:sp>
      <p:sp>
        <p:nvSpPr>
          <p:cNvPr id="4" name="Slide Number Placeholder 3">
            <a:extLst>
              <a:ext uri="{FF2B5EF4-FFF2-40B4-BE49-F238E27FC236}">
                <a16:creationId xmlns:a16="http://schemas.microsoft.com/office/drawing/2014/main" id="{AA060A70-BCB9-BC58-BA25-32BB373C5396}"/>
              </a:ext>
            </a:extLst>
          </p:cNvPr>
          <p:cNvSpPr>
            <a:spLocks noGrp="1"/>
          </p:cNvSpPr>
          <p:nvPr>
            <p:ph type="sldNum" sz="quarter" idx="5"/>
          </p:nvPr>
        </p:nvSpPr>
        <p:spPr/>
        <p:txBody>
          <a:bodyPr/>
          <a:lstStyle/>
          <a:p>
            <a:fld id="{7E73399C-01E0-4912-A16E-7088182B584F}" type="slidenum">
              <a:rPr lang="es-CL" smtClean="0"/>
              <a:t>4</a:t>
            </a:fld>
            <a:endParaRPr lang="es-CL"/>
          </a:p>
        </p:txBody>
      </p:sp>
    </p:spTree>
    <p:extLst>
      <p:ext uri="{BB962C8B-B14F-4D97-AF65-F5344CB8AC3E}">
        <p14:creationId xmlns:p14="http://schemas.microsoft.com/office/powerpoint/2010/main" val="193240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Tx/>
              <a:buChar char="-"/>
            </a:pPr>
            <a:endParaRPr lang="es-CL" sz="1200" b="0" i="0" u="none" strike="noStrike" baseline="0">
              <a:solidFill>
                <a:srgbClr val="404041"/>
              </a:solidFill>
              <a:latin typeface="+mn-lt"/>
            </a:endParaRPr>
          </a:p>
        </p:txBody>
      </p:sp>
      <p:sp>
        <p:nvSpPr>
          <p:cNvPr id="4" name="Slide Number Placeholder 3"/>
          <p:cNvSpPr>
            <a:spLocks noGrp="1"/>
          </p:cNvSpPr>
          <p:nvPr>
            <p:ph type="sldNum" sz="quarter" idx="5"/>
          </p:nvPr>
        </p:nvSpPr>
        <p:spPr/>
        <p:txBody>
          <a:bodyPr/>
          <a:lstStyle/>
          <a:p>
            <a:fld id="{7E73399C-01E0-4912-A16E-7088182B584F}" type="slidenum">
              <a:rPr lang="es-CL" smtClean="0"/>
              <a:t>5</a:t>
            </a:fld>
            <a:endParaRPr lang="es-CL"/>
          </a:p>
        </p:txBody>
      </p:sp>
    </p:spTree>
    <p:extLst>
      <p:ext uri="{BB962C8B-B14F-4D97-AF65-F5344CB8AC3E}">
        <p14:creationId xmlns:p14="http://schemas.microsoft.com/office/powerpoint/2010/main" val="2773789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Tx/>
              <a:buNone/>
            </a:pPr>
            <a:endParaRPr lang="es-CL" sz="1200" b="0" i="0" u="none" strike="noStrike" baseline="0" dirty="0">
              <a:solidFill>
                <a:srgbClr val="404041"/>
              </a:solidFill>
              <a:latin typeface="+mn-lt"/>
            </a:endParaRPr>
          </a:p>
        </p:txBody>
      </p:sp>
      <p:sp>
        <p:nvSpPr>
          <p:cNvPr id="4" name="Slide Number Placeholder 3"/>
          <p:cNvSpPr>
            <a:spLocks noGrp="1"/>
          </p:cNvSpPr>
          <p:nvPr>
            <p:ph type="sldNum" sz="quarter" idx="5"/>
          </p:nvPr>
        </p:nvSpPr>
        <p:spPr/>
        <p:txBody>
          <a:bodyPr/>
          <a:lstStyle/>
          <a:p>
            <a:fld id="{7E73399C-01E0-4912-A16E-7088182B584F}" type="slidenum">
              <a:rPr lang="es-CL" smtClean="0"/>
              <a:t>6</a:t>
            </a:fld>
            <a:endParaRPr lang="es-CL"/>
          </a:p>
        </p:txBody>
      </p:sp>
    </p:spTree>
    <p:extLst>
      <p:ext uri="{BB962C8B-B14F-4D97-AF65-F5344CB8AC3E}">
        <p14:creationId xmlns:p14="http://schemas.microsoft.com/office/powerpoint/2010/main" val="444273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Tx/>
              <a:buNone/>
            </a:pPr>
            <a:endParaRPr lang="es-CL" sz="1200" b="0" i="0" u="none" strike="noStrike" baseline="0">
              <a:solidFill>
                <a:srgbClr val="404041"/>
              </a:solidFill>
              <a:latin typeface="+mn-lt"/>
            </a:endParaRPr>
          </a:p>
        </p:txBody>
      </p:sp>
      <p:sp>
        <p:nvSpPr>
          <p:cNvPr id="4" name="Slide Number Placeholder 3"/>
          <p:cNvSpPr>
            <a:spLocks noGrp="1"/>
          </p:cNvSpPr>
          <p:nvPr>
            <p:ph type="sldNum" sz="quarter" idx="5"/>
          </p:nvPr>
        </p:nvSpPr>
        <p:spPr/>
        <p:txBody>
          <a:bodyPr/>
          <a:lstStyle/>
          <a:p>
            <a:fld id="{7E73399C-01E0-4912-A16E-7088182B584F}" type="slidenum">
              <a:rPr lang="es-CL" smtClean="0"/>
              <a:t>7</a:t>
            </a:fld>
            <a:endParaRPr lang="es-CL"/>
          </a:p>
        </p:txBody>
      </p:sp>
    </p:spTree>
    <p:extLst>
      <p:ext uri="{BB962C8B-B14F-4D97-AF65-F5344CB8AC3E}">
        <p14:creationId xmlns:p14="http://schemas.microsoft.com/office/powerpoint/2010/main" val="181101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a:p>
        </p:txBody>
      </p:sp>
      <p:sp>
        <p:nvSpPr>
          <p:cNvPr id="4" name="Slide Number Placeholder 3"/>
          <p:cNvSpPr>
            <a:spLocks noGrp="1"/>
          </p:cNvSpPr>
          <p:nvPr>
            <p:ph type="sldNum" sz="quarter" idx="5"/>
          </p:nvPr>
        </p:nvSpPr>
        <p:spPr/>
        <p:txBody>
          <a:bodyPr/>
          <a:lstStyle/>
          <a:p>
            <a:fld id="{7E73399C-01E0-4912-A16E-7088182B584F}" type="slidenum">
              <a:rPr lang="es-CL" smtClean="0"/>
              <a:t>8</a:t>
            </a:fld>
            <a:endParaRPr lang="es-CL"/>
          </a:p>
        </p:txBody>
      </p:sp>
    </p:spTree>
    <p:extLst>
      <p:ext uri="{BB962C8B-B14F-4D97-AF65-F5344CB8AC3E}">
        <p14:creationId xmlns:p14="http://schemas.microsoft.com/office/powerpoint/2010/main" val="187425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5"/>
          </p:nvPr>
        </p:nvSpPr>
        <p:spPr/>
        <p:txBody>
          <a:bodyPr/>
          <a:lstStyle/>
          <a:p>
            <a:fld id="{7E73399C-01E0-4912-A16E-7088182B584F}" type="slidenum">
              <a:rPr lang="es-CL" smtClean="0"/>
              <a:t>9</a:t>
            </a:fld>
            <a:endParaRPr lang="es-CL"/>
          </a:p>
        </p:txBody>
      </p:sp>
    </p:spTree>
    <p:extLst>
      <p:ext uri="{BB962C8B-B14F-4D97-AF65-F5344CB8AC3E}">
        <p14:creationId xmlns:p14="http://schemas.microsoft.com/office/powerpoint/2010/main" val="365307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Tx/>
              <a:buNone/>
            </a:pPr>
            <a:endParaRPr lang="es-CL" sz="1200" b="0" i="0" u="none" strike="noStrike" baseline="0" dirty="0">
              <a:solidFill>
                <a:srgbClr val="404041"/>
              </a:solidFill>
              <a:latin typeface="+mn-lt"/>
            </a:endParaRPr>
          </a:p>
        </p:txBody>
      </p:sp>
      <p:sp>
        <p:nvSpPr>
          <p:cNvPr id="4" name="Slide Number Placeholder 3"/>
          <p:cNvSpPr>
            <a:spLocks noGrp="1"/>
          </p:cNvSpPr>
          <p:nvPr>
            <p:ph type="sldNum" sz="quarter" idx="5"/>
          </p:nvPr>
        </p:nvSpPr>
        <p:spPr/>
        <p:txBody>
          <a:bodyPr/>
          <a:lstStyle/>
          <a:p>
            <a:fld id="{7E73399C-01E0-4912-A16E-7088182B584F}" type="slidenum">
              <a:rPr lang="es-CL" smtClean="0"/>
              <a:t>10</a:t>
            </a:fld>
            <a:endParaRPr lang="es-CL"/>
          </a:p>
        </p:txBody>
      </p:sp>
    </p:spTree>
    <p:extLst>
      <p:ext uri="{BB962C8B-B14F-4D97-AF65-F5344CB8AC3E}">
        <p14:creationId xmlns:p14="http://schemas.microsoft.com/office/powerpoint/2010/main" val="383535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9B44E4-9573-4C0B-22F9-3C61B29E8C5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38E917D-B76B-0F76-31F4-D660551B8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A323D48A-53C8-094B-5182-A1E81CF9D753}"/>
              </a:ext>
            </a:extLst>
          </p:cNvPr>
          <p:cNvSpPr>
            <a:spLocks noGrp="1"/>
          </p:cNvSpPr>
          <p:nvPr>
            <p:ph type="dt" sz="half" idx="10"/>
          </p:nvPr>
        </p:nvSpPr>
        <p:spPr/>
        <p:txBody>
          <a:bodyPr/>
          <a:lstStyle/>
          <a:p>
            <a:fld id="{4B351C57-BBE2-48E8-8E45-B43F6D3C933A}" type="datetimeFigureOut">
              <a:rPr lang="es-CL" smtClean="0"/>
              <a:t>27-03-2025</a:t>
            </a:fld>
            <a:endParaRPr lang="es-CL"/>
          </a:p>
        </p:txBody>
      </p:sp>
      <p:sp>
        <p:nvSpPr>
          <p:cNvPr id="5" name="Marcador de pie de página 4">
            <a:extLst>
              <a:ext uri="{FF2B5EF4-FFF2-40B4-BE49-F238E27FC236}">
                <a16:creationId xmlns:a16="http://schemas.microsoft.com/office/drawing/2014/main" id="{B4E19C00-2DEE-CE51-A6F2-596850E215E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D146D8E-019E-DF17-776F-877B8C0F1AAD}"/>
              </a:ext>
            </a:extLst>
          </p:cNvPr>
          <p:cNvSpPr>
            <a:spLocks noGrp="1"/>
          </p:cNvSpPr>
          <p:nvPr>
            <p:ph type="sldNum" sz="quarter" idx="12"/>
          </p:nvPr>
        </p:nvSpPr>
        <p:spPr/>
        <p:txBody>
          <a:bodyPr/>
          <a:lstStyle/>
          <a:p>
            <a:fld id="{784D31CC-2246-4FFF-9606-BE1FDD063372}" type="slidenum">
              <a:rPr lang="es-CL" smtClean="0"/>
              <a:t>‹Nº›</a:t>
            </a:fld>
            <a:endParaRPr lang="es-CL"/>
          </a:p>
        </p:txBody>
      </p:sp>
    </p:spTree>
    <p:extLst>
      <p:ext uri="{BB962C8B-B14F-4D97-AF65-F5344CB8AC3E}">
        <p14:creationId xmlns:p14="http://schemas.microsoft.com/office/powerpoint/2010/main" val="58428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3DE0E-3818-FE1A-ACCA-5980B5F7DEF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4D11A29-D27B-F771-5D77-14285267E0E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B0CDC75-1F88-D485-D9A9-EEE37769D05B}"/>
              </a:ext>
            </a:extLst>
          </p:cNvPr>
          <p:cNvSpPr>
            <a:spLocks noGrp="1"/>
          </p:cNvSpPr>
          <p:nvPr>
            <p:ph type="dt" sz="half" idx="10"/>
          </p:nvPr>
        </p:nvSpPr>
        <p:spPr/>
        <p:txBody>
          <a:bodyPr/>
          <a:lstStyle/>
          <a:p>
            <a:fld id="{4B351C57-BBE2-48E8-8E45-B43F6D3C933A}" type="datetimeFigureOut">
              <a:rPr lang="es-CL" smtClean="0"/>
              <a:t>27-03-2025</a:t>
            </a:fld>
            <a:endParaRPr lang="es-CL"/>
          </a:p>
        </p:txBody>
      </p:sp>
      <p:sp>
        <p:nvSpPr>
          <p:cNvPr id="5" name="Marcador de pie de página 4">
            <a:extLst>
              <a:ext uri="{FF2B5EF4-FFF2-40B4-BE49-F238E27FC236}">
                <a16:creationId xmlns:a16="http://schemas.microsoft.com/office/drawing/2014/main" id="{9953626D-BC3E-24A6-795A-D9606159D38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6FA322B-2EF1-6050-AF42-65AE984857A4}"/>
              </a:ext>
            </a:extLst>
          </p:cNvPr>
          <p:cNvSpPr>
            <a:spLocks noGrp="1"/>
          </p:cNvSpPr>
          <p:nvPr>
            <p:ph type="sldNum" sz="quarter" idx="12"/>
          </p:nvPr>
        </p:nvSpPr>
        <p:spPr/>
        <p:txBody>
          <a:bodyPr/>
          <a:lstStyle/>
          <a:p>
            <a:fld id="{784D31CC-2246-4FFF-9606-BE1FDD063372}" type="slidenum">
              <a:rPr lang="es-CL" smtClean="0"/>
              <a:t>‹Nº›</a:t>
            </a:fld>
            <a:endParaRPr lang="es-CL"/>
          </a:p>
        </p:txBody>
      </p:sp>
    </p:spTree>
    <p:extLst>
      <p:ext uri="{BB962C8B-B14F-4D97-AF65-F5344CB8AC3E}">
        <p14:creationId xmlns:p14="http://schemas.microsoft.com/office/powerpoint/2010/main" val="89083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182AF05-7418-1A3C-3D19-C04A18719F7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430EC9-DD8D-5A01-46F9-C95FCCF078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594360-022E-FC20-D0ED-8DC5414B6B0A}"/>
              </a:ext>
            </a:extLst>
          </p:cNvPr>
          <p:cNvSpPr>
            <a:spLocks noGrp="1"/>
          </p:cNvSpPr>
          <p:nvPr>
            <p:ph type="dt" sz="half" idx="10"/>
          </p:nvPr>
        </p:nvSpPr>
        <p:spPr/>
        <p:txBody>
          <a:bodyPr/>
          <a:lstStyle/>
          <a:p>
            <a:fld id="{4B351C57-BBE2-48E8-8E45-B43F6D3C933A}" type="datetimeFigureOut">
              <a:rPr lang="es-CL" smtClean="0"/>
              <a:t>27-03-2025</a:t>
            </a:fld>
            <a:endParaRPr lang="es-CL"/>
          </a:p>
        </p:txBody>
      </p:sp>
      <p:sp>
        <p:nvSpPr>
          <p:cNvPr id="5" name="Marcador de pie de página 4">
            <a:extLst>
              <a:ext uri="{FF2B5EF4-FFF2-40B4-BE49-F238E27FC236}">
                <a16:creationId xmlns:a16="http://schemas.microsoft.com/office/drawing/2014/main" id="{7A8C9B45-B98F-1AF9-FA76-622E0760A17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45D8D6-372B-F023-7F69-4D5EFFB92A10}"/>
              </a:ext>
            </a:extLst>
          </p:cNvPr>
          <p:cNvSpPr>
            <a:spLocks noGrp="1"/>
          </p:cNvSpPr>
          <p:nvPr>
            <p:ph type="sldNum" sz="quarter" idx="12"/>
          </p:nvPr>
        </p:nvSpPr>
        <p:spPr/>
        <p:txBody>
          <a:bodyPr/>
          <a:lstStyle/>
          <a:p>
            <a:fld id="{784D31CC-2246-4FFF-9606-BE1FDD063372}" type="slidenum">
              <a:rPr lang="es-CL" smtClean="0"/>
              <a:t>‹Nº›</a:t>
            </a:fld>
            <a:endParaRPr lang="es-CL"/>
          </a:p>
        </p:txBody>
      </p:sp>
    </p:spTree>
    <p:extLst>
      <p:ext uri="{BB962C8B-B14F-4D97-AF65-F5344CB8AC3E}">
        <p14:creationId xmlns:p14="http://schemas.microsoft.com/office/powerpoint/2010/main" val="1454889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pic>
        <p:nvPicPr>
          <p:cNvPr id="2" name="Imagen 1" descr="Logotipo&#10;&#10;El contenido generado por IA puede ser incorrecto.">
            <a:extLst>
              <a:ext uri="{FF2B5EF4-FFF2-40B4-BE49-F238E27FC236}">
                <a16:creationId xmlns:a16="http://schemas.microsoft.com/office/drawing/2014/main" id="{9D5FEF44-4ADB-F793-9286-3C1EBC164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6322" y="2020722"/>
            <a:ext cx="2359356" cy="2359356"/>
          </a:xfrm>
          <a:prstGeom prst="rect">
            <a:avLst/>
          </a:prstGeom>
        </p:spPr>
      </p:pic>
      <p:sp>
        <p:nvSpPr>
          <p:cNvPr id="3" name="CuadroTexto 2">
            <a:extLst>
              <a:ext uri="{FF2B5EF4-FFF2-40B4-BE49-F238E27FC236}">
                <a16:creationId xmlns:a16="http://schemas.microsoft.com/office/drawing/2014/main" id="{C23B704E-3F2C-18BC-E2FD-18782A773B19}"/>
              </a:ext>
            </a:extLst>
          </p:cNvPr>
          <p:cNvSpPr txBox="1"/>
          <p:nvPr userDrawn="1"/>
        </p:nvSpPr>
        <p:spPr>
          <a:xfrm>
            <a:off x="3183934" y="5051318"/>
            <a:ext cx="6079253" cy="646331"/>
          </a:xfrm>
          <a:prstGeom prst="rect">
            <a:avLst/>
          </a:prstGeom>
          <a:noFill/>
        </p:spPr>
        <p:txBody>
          <a:bodyPr wrap="square" rtlCol="0">
            <a:spAutoFit/>
          </a:bodyPr>
          <a:lstStyle/>
          <a:p>
            <a:pPr algn="ctr"/>
            <a:r>
              <a:rPr lang="es-CL" sz="2400" b="0" dirty="0">
                <a:solidFill>
                  <a:srgbClr val="13192F"/>
                </a:solidFill>
                <a:latin typeface="+mn-lt"/>
                <a:cs typeface="Arial" panose="020B0604020202020204" pitchFamily="34" charset="0"/>
              </a:rPr>
              <a:t>INFORME DE POLITICA MONETARIA</a:t>
            </a:r>
          </a:p>
          <a:p>
            <a:pPr algn="ctr"/>
            <a:r>
              <a:rPr lang="es-CL" sz="1200" b="0" dirty="0">
                <a:solidFill>
                  <a:srgbClr val="13192F"/>
                </a:solidFill>
                <a:latin typeface="+mn-lt"/>
                <a:cs typeface="Arial" panose="020B0604020202020204" pitchFamily="34" charset="0"/>
              </a:rPr>
              <a:t>MARZO 2025</a:t>
            </a:r>
          </a:p>
        </p:txBody>
      </p:sp>
    </p:spTree>
    <p:extLst>
      <p:ext uri="{BB962C8B-B14F-4D97-AF65-F5344CB8AC3E}">
        <p14:creationId xmlns:p14="http://schemas.microsoft.com/office/powerpoint/2010/main" val="57758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D1DB-2ACB-4F05-8628-11C9EA68AB0F}"/>
              </a:ext>
            </a:extLst>
          </p:cNvPr>
          <p:cNvSpPr txBox="1"/>
          <p:nvPr userDrawn="1"/>
        </p:nvSpPr>
        <p:spPr>
          <a:xfrm>
            <a:off x="11515725" y="6411445"/>
            <a:ext cx="477716" cy="276999"/>
          </a:xfrm>
          <a:prstGeom prst="rect">
            <a:avLst/>
          </a:prstGeom>
          <a:noFill/>
        </p:spPr>
        <p:txBody>
          <a:bodyPr wrap="square" rtlCol="0">
            <a:spAutoFit/>
          </a:bodyPr>
          <a:lstStyle/>
          <a:p>
            <a:pPr algn="r"/>
            <a:fld id="{5BC2AD1F-2248-4B10-8940-C3A9E6B94DC5}" type="slidenum">
              <a:rPr lang="es-CL" sz="1200" smtClean="0"/>
              <a:pPr algn="r"/>
              <a:t>‹Nº›</a:t>
            </a:fld>
            <a:endParaRPr lang="es-CL" sz="1200"/>
          </a:p>
        </p:txBody>
      </p:sp>
      <p:pic>
        <p:nvPicPr>
          <p:cNvPr id="3" name="Imagen 2" descr="Logotipo&#10;&#10;El contenido generado por IA puede ser incorrecto.">
            <a:extLst>
              <a:ext uri="{FF2B5EF4-FFF2-40B4-BE49-F238E27FC236}">
                <a16:creationId xmlns:a16="http://schemas.microsoft.com/office/drawing/2014/main" id="{94C9AD1C-23F0-FE23-347C-FF5682EFB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8407" y="181905"/>
            <a:ext cx="914635" cy="914635"/>
          </a:xfrm>
          <a:prstGeom prst="rect">
            <a:avLst/>
          </a:prstGeom>
        </p:spPr>
      </p:pic>
      <p:sp>
        <p:nvSpPr>
          <p:cNvPr id="5" name="Rectángulo 4">
            <a:extLst>
              <a:ext uri="{FF2B5EF4-FFF2-40B4-BE49-F238E27FC236}">
                <a16:creationId xmlns:a16="http://schemas.microsoft.com/office/drawing/2014/main" id="{4C7C1627-F340-976A-18A7-0501F1AEA0F4}"/>
              </a:ext>
            </a:extLst>
          </p:cNvPr>
          <p:cNvSpPr/>
          <p:nvPr userDrawn="1"/>
        </p:nvSpPr>
        <p:spPr>
          <a:xfrm>
            <a:off x="0" y="1229836"/>
            <a:ext cx="12192000" cy="126767"/>
          </a:xfrm>
          <a:prstGeom prst="rect">
            <a:avLst/>
          </a:prstGeom>
          <a:solidFill>
            <a:srgbClr val="1D2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567968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26F74-94D5-A528-447C-C85BAB0F4D8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D5780252-9FFC-C7A3-2FD2-A990B56B9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7827C455-0956-4064-5359-C07C05EE7244}"/>
              </a:ext>
            </a:extLst>
          </p:cNvPr>
          <p:cNvSpPr>
            <a:spLocks noGrp="1"/>
          </p:cNvSpPr>
          <p:nvPr>
            <p:ph type="dt" sz="half" idx="10"/>
          </p:nvPr>
        </p:nvSpPr>
        <p:spPr/>
        <p:txBody>
          <a:bodyPr/>
          <a:lstStyle/>
          <a:p>
            <a:fld id="{23E358C5-7B5A-4485-8C13-CC86A87EA491}" type="datetimeFigureOut">
              <a:rPr lang="es-CL" smtClean="0"/>
              <a:t>27-03-2025</a:t>
            </a:fld>
            <a:endParaRPr lang="es-CL"/>
          </a:p>
        </p:txBody>
      </p:sp>
      <p:sp>
        <p:nvSpPr>
          <p:cNvPr id="5" name="Marcador de pie de página 4">
            <a:extLst>
              <a:ext uri="{FF2B5EF4-FFF2-40B4-BE49-F238E27FC236}">
                <a16:creationId xmlns:a16="http://schemas.microsoft.com/office/drawing/2014/main" id="{C12195E0-9730-3152-49D8-ECA6CD4E843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79E5E12-1EB3-1B93-73C6-265D256B68E9}"/>
              </a:ext>
            </a:extLst>
          </p:cNvPr>
          <p:cNvSpPr>
            <a:spLocks noGrp="1"/>
          </p:cNvSpPr>
          <p:nvPr>
            <p:ph type="sldNum" sz="quarter" idx="12"/>
          </p:nvPr>
        </p:nvSpPr>
        <p:spPr/>
        <p:txBody>
          <a:bodyPr/>
          <a:lstStyle/>
          <a:p>
            <a:fld id="{31F7C291-0DC0-4F9A-96E2-29C4B49A337A}" type="slidenum">
              <a:rPr lang="es-CL" smtClean="0"/>
              <a:t>‹Nº›</a:t>
            </a:fld>
            <a:endParaRPr lang="es-CL"/>
          </a:p>
        </p:txBody>
      </p:sp>
    </p:spTree>
    <p:extLst>
      <p:ext uri="{BB962C8B-B14F-4D97-AF65-F5344CB8AC3E}">
        <p14:creationId xmlns:p14="http://schemas.microsoft.com/office/powerpoint/2010/main" val="1348606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2570C0-A18C-FD37-EC43-AD01EF5D7CC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3E29E4D-69AE-7EB7-2EDB-3223629D021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4A2D935-4BB9-8E33-A79A-BC3EB9791AD5}"/>
              </a:ext>
            </a:extLst>
          </p:cNvPr>
          <p:cNvSpPr>
            <a:spLocks noGrp="1"/>
          </p:cNvSpPr>
          <p:nvPr>
            <p:ph type="dt" sz="half" idx="10"/>
          </p:nvPr>
        </p:nvSpPr>
        <p:spPr/>
        <p:txBody>
          <a:bodyPr/>
          <a:lstStyle/>
          <a:p>
            <a:fld id="{23E358C5-7B5A-4485-8C13-CC86A87EA491}" type="datetimeFigureOut">
              <a:rPr lang="es-CL" smtClean="0"/>
              <a:t>27-03-2025</a:t>
            </a:fld>
            <a:endParaRPr lang="es-CL"/>
          </a:p>
        </p:txBody>
      </p:sp>
      <p:sp>
        <p:nvSpPr>
          <p:cNvPr id="5" name="Marcador de pie de página 4">
            <a:extLst>
              <a:ext uri="{FF2B5EF4-FFF2-40B4-BE49-F238E27FC236}">
                <a16:creationId xmlns:a16="http://schemas.microsoft.com/office/drawing/2014/main" id="{CF4A3967-4B29-E21F-9A5D-522F7D5BE38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2DB612D-9257-40B5-198E-7428414EEF34}"/>
              </a:ext>
            </a:extLst>
          </p:cNvPr>
          <p:cNvSpPr>
            <a:spLocks noGrp="1"/>
          </p:cNvSpPr>
          <p:nvPr>
            <p:ph type="sldNum" sz="quarter" idx="12"/>
          </p:nvPr>
        </p:nvSpPr>
        <p:spPr/>
        <p:txBody>
          <a:bodyPr/>
          <a:lstStyle/>
          <a:p>
            <a:fld id="{31F7C291-0DC0-4F9A-96E2-29C4B49A337A}" type="slidenum">
              <a:rPr lang="es-CL" smtClean="0"/>
              <a:t>‹Nº›</a:t>
            </a:fld>
            <a:endParaRPr lang="es-CL"/>
          </a:p>
        </p:txBody>
      </p:sp>
    </p:spTree>
    <p:extLst>
      <p:ext uri="{BB962C8B-B14F-4D97-AF65-F5344CB8AC3E}">
        <p14:creationId xmlns:p14="http://schemas.microsoft.com/office/powerpoint/2010/main" val="4052583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3A5323-3323-9404-1660-189F8AAC402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BB1A7C2-61FB-4768-9D41-A31E1251A0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6B6A0E-D246-F602-97ED-6BCF6750BD60}"/>
              </a:ext>
            </a:extLst>
          </p:cNvPr>
          <p:cNvSpPr>
            <a:spLocks noGrp="1"/>
          </p:cNvSpPr>
          <p:nvPr>
            <p:ph type="dt" sz="half" idx="10"/>
          </p:nvPr>
        </p:nvSpPr>
        <p:spPr/>
        <p:txBody>
          <a:bodyPr/>
          <a:lstStyle/>
          <a:p>
            <a:fld id="{23E358C5-7B5A-4485-8C13-CC86A87EA491}" type="datetimeFigureOut">
              <a:rPr lang="es-CL" smtClean="0"/>
              <a:t>27-03-2025</a:t>
            </a:fld>
            <a:endParaRPr lang="es-CL"/>
          </a:p>
        </p:txBody>
      </p:sp>
      <p:sp>
        <p:nvSpPr>
          <p:cNvPr id="5" name="Marcador de pie de página 4">
            <a:extLst>
              <a:ext uri="{FF2B5EF4-FFF2-40B4-BE49-F238E27FC236}">
                <a16:creationId xmlns:a16="http://schemas.microsoft.com/office/drawing/2014/main" id="{895D59C8-36DE-8FB0-534D-4E19204DB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F3D308-A680-5D68-20F2-2F2837432124}"/>
              </a:ext>
            </a:extLst>
          </p:cNvPr>
          <p:cNvSpPr>
            <a:spLocks noGrp="1"/>
          </p:cNvSpPr>
          <p:nvPr>
            <p:ph type="sldNum" sz="quarter" idx="12"/>
          </p:nvPr>
        </p:nvSpPr>
        <p:spPr/>
        <p:txBody>
          <a:bodyPr/>
          <a:lstStyle/>
          <a:p>
            <a:fld id="{31F7C291-0DC0-4F9A-96E2-29C4B49A337A}" type="slidenum">
              <a:rPr lang="es-CL" smtClean="0"/>
              <a:t>‹Nº›</a:t>
            </a:fld>
            <a:endParaRPr lang="es-CL"/>
          </a:p>
        </p:txBody>
      </p:sp>
    </p:spTree>
    <p:extLst>
      <p:ext uri="{BB962C8B-B14F-4D97-AF65-F5344CB8AC3E}">
        <p14:creationId xmlns:p14="http://schemas.microsoft.com/office/powerpoint/2010/main" val="3339988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7302CC-876A-7291-E483-FCF6693021B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C081234-94AE-FE8B-511D-04E9D1C61D4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A865FFF-D058-3CF1-B8CE-428E3D6CC99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E06FB627-7624-B0E3-EC05-D93542A721B5}"/>
              </a:ext>
            </a:extLst>
          </p:cNvPr>
          <p:cNvSpPr>
            <a:spLocks noGrp="1"/>
          </p:cNvSpPr>
          <p:nvPr>
            <p:ph type="dt" sz="half" idx="10"/>
          </p:nvPr>
        </p:nvSpPr>
        <p:spPr/>
        <p:txBody>
          <a:bodyPr/>
          <a:lstStyle/>
          <a:p>
            <a:fld id="{23E358C5-7B5A-4485-8C13-CC86A87EA491}" type="datetimeFigureOut">
              <a:rPr lang="es-CL" smtClean="0"/>
              <a:t>27-03-2025</a:t>
            </a:fld>
            <a:endParaRPr lang="es-CL"/>
          </a:p>
        </p:txBody>
      </p:sp>
      <p:sp>
        <p:nvSpPr>
          <p:cNvPr id="6" name="Marcador de pie de página 5">
            <a:extLst>
              <a:ext uri="{FF2B5EF4-FFF2-40B4-BE49-F238E27FC236}">
                <a16:creationId xmlns:a16="http://schemas.microsoft.com/office/drawing/2014/main" id="{9DCEAEA6-A221-8BC4-162E-B9F270B1CD0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3C98711-C3AE-7E36-05F1-C85CCD5DB7DA}"/>
              </a:ext>
            </a:extLst>
          </p:cNvPr>
          <p:cNvSpPr>
            <a:spLocks noGrp="1"/>
          </p:cNvSpPr>
          <p:nvPr>
            <p:ph type="sldNum" sz="quarter" idx="12"/>
          </p:nvPr>
        </p:nvSpPr>
        <p:spPr/>
        <p:txBody>
          <a:bodyPr/>
          <a:lstStyle/>
          <a:p>
            <a:fld id="{31F7C291-0DC0-4F9A-96E2-29C4B49A337A}" type="slidenum">
              <a:rPr lang="es-CL" smtClean="0"/>
              <a:t>‹Nº›</a:t>
            </a:fld>
            <a:endParaRPr lang="es-CL"/>
          </a:p>
        </p:txBody>
      </p:sp>
    </p:spTree>
    <p:extLst>
      <p:ext uri="{BB962C8B-B14F-4D97-AF65-F5344CB8AC3E}">
        <p14:creationId xmlns:p14="http://schemas.microsoft.com/office/powerpoint/2010/main" val="1887771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F45DE-E8F3-D5FB-4E17-D86F646E09F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69A6AEA-7498-1E10-D194-21F75A617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71145C-A45B-7FD7-A425-91D277CFBB7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265272B1-0488-65A5-A992-529163A0C4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D973608-084B-B312-77B5-367712AD2A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B8D7601F-7F20-FF8E-7B39-828BDC003A96}"/>
              </a:ext>
            </a:extLst>
          </p:cNvPr>
          <p:cNvSpPr>
            <a:spLocks noGrp="1"/>
          </p:cNvSpPr>
          <p:nvPr>
            <p:ph type="dt" sz="half" idx="10"/>
          </p:nvPr>
        </p:nvSpPr>
        <p:spPr/>
        <p:txBody>
          <a:bodyPr/>
          <a:lstStyle/>
          <a:p>
            <a:fld id="{23E358C5-7B5A-4485-8C13-CC86A87EA491}" type="datetimeFigureOut">
              <a:rPr lang="es-CL" smtClean="0"/>
              <a:t>27-03-2025</a:t>
            </a:fld>
            <a:endParaRPr lang="es-CL"/>
          </a:p>
        </p:txBody>
      </p:sp>
      <p:sp>
        <p:nvSpPr>
          <p:cNvPr id="8" name="Marcador de pie de página 7">
            <a:extLst>
              <a:ext uri="{FF2B5EF4-FFF2-40B4-BE49-F238E27FC236}">
                <a16:creationId xmlns:a16="http://schemas.microsoft.com/office/drawing/2014/main" id="{2F874DBC-998D-9E24-F1A2-48746B077BA6}"/>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D618D6F9-66BE-F9E4-4801-3182ECEB82B2}"/>
              </a:ext>
            </a:extLst>
          </p:cNvPr>
          <p:cNvSpPr>
            <a:spLocks noGrp="1"/>
          </p:cNvSpPr>
          <p:nvPr>
            <p:ph type="sldNum" sz="quarter" idx="12"/>
          </p:nvPr>
        </p:nvSpPr>
        <p:spPr/>
        <p:txBody>
          <a:bodyPr/>
          <a:lstStyle/>
          <a:p>
            <a:fld id="{31F7C291-0DC0-4F9A-96E2-29C4B49A337A}" type="slidenum">
              <a:rPr lang="es-CL" smtClean="0"/>
              <a:t>‹Nº›</a:t>
            </a:fld>
            <a:endParaRPr lang="es-CL"/>
          </a:p>
        </p:txBody>
      </p:sp>
    </p:spTree>
    <p:extLst>
      <p:ext uri="{BB962C8B-B14F-4D97-AF65-F5344CB8AC3E}">
        <p14:creationId xmlns:p14="http://schemas.microsoft.com/office/powerpoint/2010/main" val="3476340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C1B45-78E4-6EC7-3D0B-0D08B854762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E6F6C21-6065-1750-DB80-CEC43D6BCF65}"/>
              </a:ext>
            </a:extLst>
          </p:cNvPr>
          <p:cNvSpPr>
            <a:spLocks noGrp="1"/>
          </p:cNvSpPr>
          <p:nvPr>
            <p:ph type="dt" sz="half" idx="10"/>
          </p:nvPr>
        </p:nvSpPr>
        <p:spPr/>
        <p:txBody>
          <a:bodyPr/>
          <a:lstStyle/>
          <a:p>
            <a:fld id="{23E358C5-7B5A-4485-8C13-CC86A87EA491}" type="datetimeFigureOut">
              <a:rPr lang="es-CL" smtClean="0"/>
              <a:t>27-03-2025</a:t>
            </a:fld>
            <a:endParaRPr lang="es-CL"/>
          </a:p>
        </p:txBody>
      </p:sp>
      <p:sp>
        <p:nvSpPr>
          <p:cNvPr id="4" name="Marcador de pie de página 3">
            <a:extLst>
              <a:ext uri="{FF2B5EF4-FFF2-40B4-BE49-F238E27FC236}">
                <a16:creationId xmlns:a16="http://schemas.microsoft.com/office/drawing/2014/main" id="{C6BC2AAE-D483-140A-EF94-76D78C88F064}"/>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65DED63E-765B-9D91-8BCB-566373DCC78F}"/>
              </a:ext>
            </a:extLst>
          </p:cNvPr>
          <p:cNvSpPr>
            <a:spLocks noGrp="1"/>
          </p:cNvSpPr>
          <p:nvPr>
            <p:ph type="sldNum" sz="quarter" idx="12"/>
          </p:nvPr>
        </p:nvSpPr>
        <p:spPr/>
        <p:txBody>
          <a:bodyPr/>
          <a:lstStyle/>
          <a:p>
            <a:fld id="{31F7C291-0DC0-4F9A-96E2-29C4B49A337A}" type="slidenum">
              <a:rPr lang="es-CL" smtClean="0"/>
              <a:t>‹Nº›</a:t>
            </a:fld>
            <a:endParaRPr lang="es-CL"/>
          </a:p>
        </p:txBody>
      </p:sp>
    </p:spTree>
    <p:extLst>
      <p:ext uri="{BB962C8B-B14F-4D97-AF65-F5344CB8AC3E}">
        <p14:creationId xmlns:p14="http://schemas.microsoft.com/office/powerpoint/2010/main" val="65679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8E45E9-B821-D0E5-162B-BC8DB4C48C8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B373215-DA2C-C285-9BD0-3E7135CAC3C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0AA9D2F-9B1F-B567-12FA-6D4B041F9A23}"/>
              </a:ext>
            </a:extLst>
          </p:cNvPr>
          <p:cNvSpPr>
            <a:spLocks noGrp="1"/>
          </p:cNvSpPr>
          <p:nvPr>
            <p:ph type="dt" sz="half" idx="10"/>
          </p:nvPr>
        </p:nvSpPr>
        <p:spPr/>
        <p:txBody>
          <a:bodyPr/>
          <a:lstStyle/>
          <a:p>
            <a:fld id="{4B351C57-BBE2-48E8-8E45-B43F6D3C933A}" type="datetimeFigureOut">
              <a:rPr lang="es-CL" smtClean="0"/>
              <a:t>27-03-2025</a:t>
            </a:fld>
            <a:endParaRPr lang="es-CL"/>
          </a:p>
        </p:txBody>
      </p:sp>
      <p:sp>
        <p:nvSpPr>
          <p:cNvPr id="5" name="Marcador de pie de página 4">
            <a:extLst>
              <a:ext uri="{FF2B5EF4-FFF2-40B4-BE49-F238E27FC236}">
                <a16:creationId xmlns:a16="http://schemas.microsoft.com/office/drawing/2014/main" id="{4B309318-E512-72AD-7319-F58B0B5BC0E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BABA918-2220-F8CC-58BE-14C9C78CB22A}"/>
              </a:ext>
            </a:extLst>
          </p:cNvPr>
          <p:cNvSpPr>
            <a:spLocks noGrp="1"/>
          </p:cNvSpPr>
          <p:nvPr>
            <p:ph type="sldNum" sz="quarter" idx="12"/>
          </p:nvPr>
        </p:nvSpPr>
        <p:spPr/>
        <p:txBody>
          <a:bodyPr/>
          <a:lstStyle/>
          <a:p>
            <a:fld id="{784D31CC-2246-4FFF-9606-BE1FDD063372}" type="slidenum">
              <a:rPr lang="es-CL" smtClean="0"/>
              <a:t>‹Nº›</a:t>
            </a:fld>
            <a:endParaRPr lang="es-CL"/>
          </a:p>
        </p:txBody>
      </p:sp>
    </p:spTree>
    <p:extLst>
      <p:ext uri="{BB962C8B-B14F-4D97-AF65-F5344CB8AC3E}">
        <p14:creationId xmlns:p14="http://schemas.microsoft.com/office/powerpoint/2010/main" val="3152137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4F8631-6B61-B369-2043-6BC9C3A2AFDD}"/>
              </a:ext>
            </a:extLst>
          </p:cNvPr>
          <p:cNvSpPr>
            <a:spLocks noGrp="1"/>
          </p:cNvSpPr>
          <p:nvPr>
            <p:ph type="dt" sz="half" idx="10"/>
          </p:nvPr>
        </p:nvSpPr>
        <p:spPr/>
        <p:txBody>
          <a:bodyPr/>
          <a:lstStyle/>
          <a:p>
            <a:fld id="{23E358C5-7B5A-4485-8C13-CC86A87EA491}" type="datetimeFigureOut">
              <a:rPr lang="es-CL" smtClean="0"/>
              <a:t>27-03-2025</a:t>
            </a:fld>
            <a:endParaRPr lang="es-CL"/>
          </a:p>
        </p:txBody>
      </p:sp>
      <p:sp>
        <p:nvSpPr>
          <p:cNvPr id="3" name="Marcador de pie de página 2">
            <a:extLst>
              <a:ext uri="{FF2B5EF4-FFF2-40B4-BE49-F238E27FC236}">
                <a16:creationId xmlns:a16="http://schemas.microsoft.com/office/drawing/2014/main" id="{5A078048-3CB1-102E-5CCB-3C92C312467B}"/>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07750E30-76FC-8654-B2DD-46A95EFF01FD}"/>
              </a:ext>
            </a:extLst>
          </p:cNvPr>
          <p:cNvSpPr>
            <a:spLocks noGrp="1"/>
          </p:cNvSpPr>
          <p:nvPr>
            <p:ph type="sldNum" sz="quarter" idx="12"/>
          </p:nvPr>
        </p:nvSpPr>
        <p:spPr/>
        <p:txBody>
          <a:bodyPr/>
          <a:lstStyle/>
          <a:p>
            <a:fld id="{31F7C291-0DC0-4F9A-96E2-29C4B49A337A}" type="slidenum">
              <a:rPr lang="es-CL" smtClean="0"/>
              <a:t>‹Nº›</a:t>
            </a:fld>
            <a:endParaRPr lang="es-CL"/>
          </a:p>
        </p:txBody>
      </p:sp>
    </p:spTree>
    <p:extLst>
      <p:ext uri="{BB962C8B-B14F-4D97-AF65-F5344CB8AC3E}">
        <p14:creationId xmlns:p14="http://schemas.microsoft.com/office/powerpoint/2010/main" val="638379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C5C663-D9FF-5BF8-A6C6-F49AAE8D1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511B74F-A4E0-B3EC-CA4E-B1B46B512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4274BA99-EF2A-A957-9918-D62A3E7D6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377A3D3-B414-9C27-5AF2-DECF122ED932}"/>
              </a:ext>
            </a:extLst>
          </p:cNvPr>
          <p:cNvSpPr>
            <a:spLocks noGrp="1"/>
          </p:cNvSpPr>
          <p:nvPr>
            <p:ph type="dt" sz="half" idx="10"/>
          </p:nvPr>
        </p:nvSpPr>
        <p:spPr/>
        <p:txBody>
          <a:bodyPr/>
          <a:lstStyle/>
          <a:p>
            <a:fld id="{23E358C5-7B5A-4485-8C13-CC86A87EA491}" type="datetimeFigureOut">
              <a:rPr lang="es-CL" smtClean="0"/>
              <a:t>27-03-2025</a:t>
            </a:fld>
            <a:endParaRPr lang="es-CL"/>
          </a:p>
        </p:txBody>
      </p:sp>
      <p:sp>
        <p:nvSpPr>
          <p:cNvPr id="6" name="Marcador de pie de página 5">
            <a:extLst>
              <a:ext uri="{FF2B5EF4-FFF2-40B4-BE49-F238E27FC236}">
                <a16:creationId xmlns:a16="http://schemas.microsoft.com/office/drawing/2014/main" id="{96955377-D416-E1DC-4D47-4E974A0059D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4ABA166-B9F8-FE0F-65AA-2F49C7B58652}"/>
              </a:ext>
            </a:extLst>
          </p:cNvPr>
          <p:cNvSpPr>
            <a:spLocks noGrp="1"/>
          </p:cNvSpPr>
          <p:nvPr>
            <p:ph type="sldNum" sz="quarter" idx="12"/>
          </p:nvPr>
        </p:nvSpPr>
        <p:spPr/>
        <p:txBody>
          <a:bodyPr/>
          <a:lstStyle/>
          <a:p>
            <a:fld id="{31F7C291-0DC0-4F9A-96E2-29C4B49A337A}" type="slidenum">
              <a:rPr lang="es-CL" smtClean="0"/>
              <a:t>‹Nº›</a:t>
            </a:fld>
            <a:endParaRPr lang="es-CL"/>
          </a:p>
        </p:txBody>
      </p:sp>
    </p:spTree>
    <p:extLst>
      <p:ext uri="{BB962C8B-B14F-4D97-AF65-F5344CB8AC3E}">
        <p14:creationId xmlns:p14="http://schemas.microsoft.com/office/powerpoint/2010/main" val="1370868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CBC3AA-BD43-48EA-0029-AE999DFF16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230C0D60-A552-03B5-76BB-33D48AD6AA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B84B93CB-7E16-FE96-AF39-E917C84ED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19A6D3C-8330-FB4D-1607-8C4774DAC645}"/>
              </a:ext>
            </a:extLst>
          </p:cNvPr>
          <p:cNvSpPr>
            <a:spLocks noGrp="1"/>
          </p:cNvSpPr>
          <p:nvPr>
            <p:ph type="dt" sz="half" idx="10"/>
          </p:nvPr>
        </p:nvSpPr>
        <p:spPr/>
        <p:txBody>
          <a:bodyPr/>
          <a:lstStyle/>
          <a:p>
            <a:fld id="{23E358C5-7B5A-4485-8C13-CC86A87EA491}" type="datetimeFigureOut">
              <a:rPr lang="es-CL" smtClean="0"/>
              <a:t>27-03-2025</a:t>
            </a:fld>
            <a:endParaRPr lang="es-CL"/>
          </a:p>
        </p:txBody>
      </p:sp>
      <p:sp>
        <p:nvSpPr>
          <p:cNvPr id="6" name="Marcador de pie de página 5">
            <a:extLst>
              <a:ext uri="{FF2B5EF4-FFF2-40B4-BE49-F238E27FC236}">
                <a16:creationId xmlns:a16="http://schemas.microsoft.com/office/drawing/2014/main" id="{E9C08CB0-A1AA-0D60-7310-E2699389DFB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EF95BE6-769A-906D-A421-C6E847AF0A68}"/>
              </a:ext>
            </a:extLst>
          </p:cNvPr>
          <p:cNvSpPr>
            <a:spLocks noGrp="1"/>
          </p:cNvSpPr>
          <p:nvPr>
            <p:ph type="sldNum" sz="quarter" idx="12"/>
          </p:nvPr>
        </p:nvSpPr>
        <p:spPr/>
        <p:txBody>
          <a:bodyPr/>
          <a:lstStyle/>
          <a:p>
            <a:fld id="{31F7C291-0DC0-4F9A-96E2-29C4B49A337A}" type="slidenum">
              <a:rPr lang="es-CL" smtClean="0"/>
              <a:t>‹Nº›</a:t>
            </a:fld>
            <a:endParaRPr lang="es-CL"/>
          </a:p>
        </p:txBody>
      </p:sp>
    </p:spTree>
    <p:extLst>
      <p:ext uri="{BB962C8B-B14F-4D97-AF65-F5344CB8AC3E}">
        <p14:creationId xmlns:p14="http://schemas.microsoft.com/office/powerpoint/2010/main" val="1669102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235F9-0983-547D-20F2-D3C51FBE76E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B4BC623-F46B-B1F7-1547-30D123A1A80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E72D7CC-F4E1-9234-B40D-0CCD0D32D5F2}"/>
              </a:ext>
            </a:extLst>
          </p:cNvPr>
          <p:cNvSpPr>
            <a:spLocks noGrp="1"/>
          </p:cNvSpPr>
          <p:nvPr>
            <p:ph type="dt" sz="half" idx="10"/>
          </p:nvPr>
        </p:nvSpPr>
        <p:spPr/>
        <p:txBody>
          <a:bodyPr/>
          <a:lstStyle/>
          <a:p>
            <a:fld id="{23E358C5-7B5A-4485-8C13-CC86A87EA491}" type="datetimeFigureOut">
              <a:rPr lang="es-CL" smtClean="0"/>
              <a:t>27-03-2025</a:t>
            </a:fld>
            <a:endParaRPr lang="es-CL"/>
          </a:p>
        </p:txBody>
      </p:sp>
      <p:sp>
        <p:nvSpPr>
          <p:cNvPr id="5" name="Marcador de pie de página 4">
            <a:extLst>
              <a:ext uri="{FF2B5EF4-FFF2-40B4-BE49-F238E27FC236}">
                <a16:creationId xmlns:a16="http://schemas.microsoft.com/office/drawing/2014/main" id="{805C07FD-7D4C-C939-510E-EE7CD473F5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484435E-3CCD-DD76-DD52-5064853CB5B9}"/>
              </a:ext>
            </a:extLst>
          </p:cNvPr>
          <p:cNvSpPr>
            <a:spLocks noGrp="1"/>
          </p:cNvSpPr>
          <p:nvPr>
            <p:ph type="sldNum" sz="quarter" idx="12"/>
          </p:nvPr>
        </p:nvSpPr>
        <p:spPr/>
        <p:txBody>
          <a:bodyPr/>
          <a:lstStyle/>
          <a:p>
            <a:fld id="{31F7C291-0DC0-4F9A-96E2-29C4B49A337A}" type="slidenum">
              <a:rPr lang="es-CL" smtClean="0"/>
              <a:t>‹Nº›</a:t>
            </a:fld>
            <a:endParaRPr lang="es-CL"/>
          </a:p>
        </p:txBody>
      </p:sp>
    </p:spTree>
    <p:extLst>
      <p:ext uri="{BB962C8B-B14F-4D97-AF65-F5344CB8AC3E}">
        <p14:creationId xmlns:p14="http://schemas.microsoft.com/office/powerpoint/2010/main" val="3829976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F5205F5-71C5-0E83-D15E-A69C3377D95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F09D694-73E5-DDB0-E4C7-BC8042E0498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7AA88EC-54E2-4538-1121-318A33CBD3BA}"/>
              </a:ext>
            </a:extLst>
          </p:cNvPr>
          <p:cNvSpPr>
            <a:spLocks noGrp="1"/>
          </p:cNvSpPr>
          <p:nvPr>
            <p:ph type="dt" sz="half" idx="10"/>
          </p:nvPr>
        </p:nvSpPr>
        <p:spPr/>
        <p:txBody>
          <a:bodyPr/>
          <a:lstStyle/>
          <a:p>
            <a:fld id="{23E358C5-7B5A-4485-8C13-CC86A87EA491}" type="datetimeFigureOut">
              <a:rPr lang="es-CL" smtClean="0"/>
              <a:t>27-03-2025</a:t>
            </a:fld>
            <a:endParaRPr lang="es-CL"/>
          </a:p>
        </p:txBody>
      </p:sp>
      <p:sp>
        <p:nvSpPr>
          <p:cNvPr id="5" name="Marcador de pie de página 4">
            <a:extLst>
              <a:ext uri="{FF2B5EF4-FFF2-40B4-BE49-F238E27FC236}">
                <a16:creationId xmlns:a16="http://schemas.microsoft.com/office/drawing/2014/main" id="{DF10C21F-5847-8816-620D-FE4AD5990CD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51D4B28-ACD0-ACDB-8CA8-991FFA09E72C}"/>
              </a:ext>
            </a:extLst>
          </p:cNvPr>
          <p:cNvSpPr>
            <a:spLocks noGrp="1"/>
          </p:cNvSpPr>
          <p:nvPr>
            <p:ph type="sldNum" sz="quarter" idx="12"/>
          </p:nvPr>
        </p:nvSpPr>
        <p:spPr/>
        <p:txBody>
          <a:bodyPr/>
          <a:lstStyle/>
          <a:p>
            <a:fld id="{31F7C291-0DC0-4F9A-96E2-29C4B49A337A}" type="slidenum">
              <a:rPr lang="es-CL" smtClean="0"/>
              <a:t>‹Nº›</a:t>
            </a:fld>
            <a:endParaRPr lang="es-CL"/>
          </a:p>
        </p:txBody>
      </p:sp>
    </p:spTree>
    <p:extLst>
      <p:ext uri="{BB962C8B-B14F-4D97-AF65-F5344CB8AC3E}">
        <p14:creationId xmlns:p14="http://schemas.microsoft.com/office/powerpoint/2010/main" val="4214531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0418BA3-1EFE-1C54-A003-9ED262E197AD}"/>
              </a:ext>
            </a:extLst>
          </p:cNvPr>
          <p:cNvSpPr txBox="1"/>
          <p:nvPr userDrawn="1"/>
        </p:nvSpPr>
        <p:spPr>
          <a:xfrm>
            <a:off x="308882" y="409046"/>
            <a:ext cx="7920718" cy="954107"/>
          </a:xfrm>
          <a:prstGeom prst="rect">
            <a:avLst/>
          </a:prstGeom>
          <a:noFill/>
        </p:spPr>
        <p:txBody>
          <a:bodyPr wrap="square" rtlCol="0">
            <a:spAutoFit/>
          </a:bodyPr>
          <a:lstStyle/>
          <a:p>
            <a:r>
              <a:rPr lang="es-CL" sz="4000" b="0" dirty="0">
                <a:solidFill>
                  <a:srgbClr val="13192F"/>
                </a:solidFill>
                <a:latin typeface="+mn-lt"/>
                <a:cs typeface="Arial" panose="020B0604020202020204" pitchFamily="34" charset="0"/>
              </a:rPr>
              <a:t>INFORME DE POLITICA MONETARIA</a:t>
            </a:r>
          </a:p>
          <a:p>
            <a:r>
              <a:rPr lang="es-CL" sz="1600" b="0" dirty="0">
                <a:solidFill>
                  <a:srgbClr val="13192F"/>
                </a:solidFill>
                <a:latin typeface="+mj-lt"/>
                <a:cs typeface="Arial" panose="020B0604020202020204" pitchFamily="34" charset="0"/>
              </a:rPr>
              <a:t>MARZO 2025</a:t>
            </a:r>
          </a:p>
        </p:txBody>
      </p:sp>
      <p:pic>
        <p:nvPicPr>
          <p:cNvPr id="4" name="Imagen 3" descr="Logotipo&#10;&#10;El contenido generado por IA puede ser incorrecto.">
            <a:extLst>
              <a:ext uri="{FF2B5EF4-FFF2-40B4-BE49-F238E27FC236}">
                <a16:creationId xmlns:a16="http://schemas.microsoft.com/office/drawing/2014/main" id="{0F58B9CE-3ED6-F9FA-7264-E4D0F4E117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2126" y="381355"/>
            <a:ext cx="1840992" cy="1289358"/>
          </a:xfrm>
          <a:prstGeom prst="rect">
            <a:avLst/>
          </a:prstGeom>
        </p:spPr>
      </p:pic>
      <p:pic>
        <p:nvPicPr>
          <p:cNvPr id="5" name="Imagen 4" descr="Imagen que contiene Calendario&#10;&#10;El contenido generado por IA puede ser incorrecto.">
            <a:extLst>
              <a:ext uri="{FF2B5EF4-FFF2-40B4-BE49-F238E27FC236}">
                <a16:creationId xmlns:a16="http://schemas.microsoft.com/office/drawing/2014/main" id="{9EAAFB10-EE7D-FF51-4746-8A39B9792163}"/>
              </a:ext>
            </a:extLst>
          </p:cNvPr>
          <p:cNvPicPr>
            <a:picLocks noChangeAspect="1"/>
          </p:cNvPicPr>
          <p:nvPr userDrawn="1"/>
        </p:nvPicPr>
        <p:blipFill>
          <a:blip r:embed="rId3">
            <a:extLst>
              <a:ext uri="{28A0092B-C50C-407E-A947-70E740481C1C}">
                <a14:useLocalDpi xmlns:a14="http://schemas.microsoft.com/office/drawing/2010/main" val="0"/>
              </a:ext>
            </a:extLst>
          </a:blip>
          <a:srcRect t="9796" b="18874"/>
          <a:stretch/>
        </p:blipFill>
        <p:spPr>
          <a:xfrm>
            <a:off x="0" y="2016663"/>
            <a:ext cx="12199526" cy="3728245"/>
          </a:xfrm>
          <a:prstGeom prst="rect">
            <a:avLst/>
          </a:prstGeom>
        </p:spPr>
      </p:pic>
      <p:sp>
        <p:nvSpPr>
          <p:cNvPr id="6" name="Rectángulo 5">
            <a:extLst>
              <a:ext uri="{FF2B5EF4-FFF2-40B4-BE49-F238E27FC236}">
                <a16:creationId xmlns:a16="http://schemas.microsoft.com/office/drawing/2014/main" id="{CDE89091-51D8-8CFD-7D56-39702F50335D}"/>
              </a:ext>
            </a:extLst>
          </p:cNvPr>
          <p:cNvSpPr/>
          <p:nvPr userDrawn="1"/>
        </p:nvSpPr>
        <p:spPr>
          <a:xfrm>
            <a:off x="-7526" y="1875161"/>
            <a:ext cx="12199526" cy="231226"/>
          </a:xfrm>
          <a:prstGeom prst="rect">
            <a:avLst/>
          </a:prstGeom>
          <a:solidFill>
            <a:srgbClr val="1D2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34FFF024-2436-069D-6314-59F9A7C6BD77}"/>
              </a:ext>
            </a:extLst>
          </p:cNvPr>
          <p:cNvSpPr/>
          <p:nvPr userDrawn="1"/>
        </p:nvSpPr>
        <p:spPr>
          <a:xfrm>
            <a:off x="-11250" y="5679592"/>
            <a:ext cx="12199526" cy="231226"/>
          </a:xfrm>
          <a:prstGeom prst="rect">
            <a:avLst/>
          </a:prstGeom>
          <a:solidFill>
            <a:srgbClr val="1D2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descr="Patrón de fondo&#10;&#10;El contenido generado por IA puede ser incorrecto.">
            <a:extLst>
              <a:ext uri="{FF2B5EF4-FFF2-40B4-BE49-F238E27FC236}">
                <a16:creationId xmlns:a16="http://schemas.microsoft.com/office/drawing/2014/main" id="{B62F9A70-6221-ED3D-46A7-3FB69E7956D0}"/>
              </a:ext>
            </a:extLst>
          </p:cNvPr>
          <p:cNvPicPr>
            <a:picLocks noChangeAspect="1"/>
          </p:cNvPicPr>
          <p:nvPr userDrawn="1"/>
        </p:nvPicPr>
        <p:blipFill>
          <a:blip r:embed="rId4">
            <a:extLst>
              <a:ext uri="{28A0092B-C50C-407E-A947-70E740481C1C}">
                <a14:useLocalDpi xmlns:a14="http://schemas.microsoft.com/office/drawing/2010/main" val="0"/>
              </a:ext>
            </a:extLst>
          </a:blip>
          <a:srcRect b="90605"/>
          <a:stretch/>
        </p:blipFill>
        <p:spPr>
          <a:xfrm>
            <a:off x="-11250" y="5755779"/>
            <a:ext cx="12199526" cy="1102221"/>
          </a:xfrm>
          <a:prstGeom prst="rect">
            <a:avLst/>
          </a:prstGeom>
        </p:spPr>
      </p:pic>
    </p:spTree>
    <p:extLst>
      <p:ext uri="{BB962C8B-B14F-4D97-AF65-F5344CB8AC3E}">
        <p14:creationId xmlns:p14="http://schemas.microsoft.com/office/powerpoint/2010/main" val="1480735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D1DB-2ACB-4F05-8628-11C9EA68AB0F}"/>
              </a:ext>
            </a:extLst>
          </p:cNvPr>
          <p:cNvSpPr txBox="1"/>
          <p:nvPr userDrawn="1"/>
        </p:nvSpPr>
        <p:spPr>
          <a:xfrm>
            <a:off x="11515725" y="6411445"/>
            <a:ext cx="477716" cy="276999"/>
          </a:xfrm>
          <a:prstGeom prst="rect">
            <a:avLst/>
          </a:prstGeom>
          <a:noFill/>
        </p:spPr>
        <p:txBody>
          <a:bodyPr wrap="square" rtlCol="0">
            <a:spAutoFit/>
          </a:bodyPr>
          <a:lstStyle/>
          <a:p>
            <a:pPr algn="r"/>
            <a:fld id="{5BC2AD1F-2248-4B10-8940-C3A9E6B94DC5}" type="slidenum">
              <a:rPr lang="es-CL" sz="1200" smtClean="0"/>
              <a:pPr algn="r"/>
              <a:t>‹Nº›</a:t>
            </a:fld>
            <a:endParaRPr lang="es-CL" sz="1200"/>
          </a:p>
        </p:txBody>
      </p:sp>
      <p:pic>
        <p:nvPicPr>
          <p:cNvPr id="3" name="Imagen 2" descr="Logotipo&#10;&#10;El contenido generado por IA puede ser incorrecto.">
            <a:extLst>
              <a:ext uri="{FF2B5EF4-FFF2-40B4-BE49-F238E27FC236}">
                <a16:creationId xmlns:a16="http://schemas.microsoft.com/office/drawing/2014/main" id="{94C9AD1C-23F0-FE23-347C-FF5682EFB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8407" y="181905"/>
            <a:ext cx="914635" cy="914635"/>
          </a:xfrm>
          <a:prstGeom prst="rect">
            <a:avLst/>
          </a:prstGeom>
        </p:spPr>
      </p:pic>
      <p:sp>
        <p:nvSpPr>
          <p:cNvPr id="5" name="Rectángulo 4">
            <a:extLst>
              <a:ext uri="{FF2B5EF4-FFF2-40B4-BE49-F238E27FC236}">
                <a16:creationId xmlns:a16="http://schemas.microsoft.com/office/drawing/2014/main" id="{4C7C1627-F340-976A-18A7-0501F1AEA0F4}"/>
              </a:ext>
            </a:extLst>
          </p:cNvPr>
          <p:cNvSpPr/>
          <p:nvPr userDrawn="1"/>
        </p:nvSpPr>
        <p:spPr>
          <a:xfrm>
            <a:off x="0" y="1229836"/>
            <a:ext cx="12192000" cy="126767"/>
          </a:xfrm>
          <a:prstGeom prst="rect">
            <a:avLst/>
          </a:prstGeom>
          <a:solidFill>
            <a:srgbClr val="1D2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1735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49CF63-1321-0C0F-F654-AB43E91CA8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0D7B8A3-03FD-2351-213C-A925B4DA0E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2F9FB4-CF2C-59A7-AB73-1DFF5FD073EB}"/>
              </a:ext>
            </a:extLst>
          </p:cNvPr>
          <p:cNvSpPr>
            <a:spLocks noGrp="1"/>
          </p:cNvSpPr>
          <p:nvPr>
            <p:ph type="dt" sz="half" idx="10"/>
          </p:nvPr>
        </p:nvSpPr>
        <p:spPr/>
        <p:txBody>
          <a:bodyPr/>
          <a:lstStyle/>
          <a:p>
            <a:fld id="{4B351C57-BBE2-48E8-8E45-B43F6D3C933A}" type="datetimeFigureOut">
              <a:rPr lang="es-CL" smtClean="0"/>
              <a:t>27-03-2025</a:t>
            </a:fld>
            <a:endParaRPr lang="es-CL"/>
          </a:p>
        </p:txBody>
      </p:sp>
      <p:sp>
        <p:nvSpPr>
          <p:cNvPr id="5" name="Marcador de pie de página 4">
            <a:extLst>
              <a:ext uri="{FF2B5EF4-FFF2-40B4-BE49-F238E27FC236}">
                <a16:creationId xmlns:a16="http://schemas.microsoft.com/office/drawing/2014/main" id="{FF659059-4612-59CA-C60A-DFB1C08EBB9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B33F2CD-1586-F11D-2DE4-1465933626AB}"/>
              </a:ext>
            </a:extLst>
          </p:cNvPr>
          <p:cNvSpPr>
            <a:spLocks noGrp="1"/>
          </p:cNvSpPr>
          <p:nvPr>
            <p:ph type="sldNum" sz="quarter" idx="12"/>
          </p:nvPr>
        </p:nvSpPr>
        <p:spPr/>
        <p:txBody>
          <a:bodyPr/>
          <a:lstStyle/>
          <a:p>
            <a:fld id="{784D31CC-2246-4FFF-9606-BE1FDD063372}" type="slidenum">
              <a:rPr lang="es-CL" smtClean="0"/>
              <a:t>‹Nº›</a:t>
            </a:fld>
            <a:endParaRPr lang="es-CL"/>
          </a:p>
        </p:txBody>
      </p:sp>
    </p:spTree>
    <p:extLst>
      <p:ext uri="{BB962C8B-B14F-4D97-AF65-F5344CB8AC3E}">
        <p14:creationId xmlns:p14="http://schemas.microsoft.com/office/powerpoint/2010/main" val="281979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3C7CE1-11ED-5C9C-9F5A-1E10B0413A1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1FB969F-6331-A038-81A6-D392802D670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5FD30FE4-74B3-E131-A29C-A24490FF524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E9CA14AB-5DE3-5743-6614-88E162A72B51}"/>
              </a:ext>
            </a:extLst>
          </p:cNvPr>
          <p:cNvSpPr>
            <a:spLocks noGrp="1"/>
          </p:cNvSpPr>
          <p:nvPr>
            <p:ph type="dt" sz="half" idx="10"/>
          </p:nvPr>
        </p:nvSpPr>
        <p:spPr/>
        <p:txBody>
          <a:bodyPr/>
          <a:lstStyle/>
          <a:p>
            <a:fld id="{4B351C57-BBE2-48E8-8E45-B43F6D3C933A}" type="datetimeFigureOut">
              <a:rPr lang="es-CL" smtClean="0"/>
              <a:t>27-03-2025</a:t>
            </a:fld>
            <a:endParaRPr lang="es-CL"/>
          </a:p>
        </p:txBody>
      </p:sp>
      <p:sp>
        <p:nvSpPr>
          <p:cNvPr id="6" name="Marcador de pie de página 5">
            <a:extLst>
              <a:ext uri="{FF2B5EF4-FFF2-40B4-BE49-F238E27FC236}">
                <a16:creationId xmlns:a16="http://schemas.microsoft.com/office/drawing/2014/main" id="{53C05F32-3C97-73B1-4F48-5B2984DB4C1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48FCA5B-A021-0C1E-634E-73DD6DF7CBCD}"/>
              </a:ext>
            </a:extLst>
          </p:cNvPr>
          <p:cNvSpPr>
            <a:spLocks noGrp="1"/>
          </p:cNvSpPr>
          <p:nvPr>
            <p:ph type="sldNum" sz="quarter" idx="12"/>
          </p:nvPr>
        </p:nvSpPr>
        <p:spPr/>
        <p:txBody>
          <a:bodyPr/>
          <a:lstStyle/>
          <a:p>
            <a:fld id="{784D31CC-2246-4FFF-9606-BE1FDD063372}" type="slidenum">
              <a:rPr lang="es-CL" smtClean="0"/>
              <a:t>‹Nº›</a:t>
            </a:fld>
            <a:endParaRPr lang="es-CL"/>
          </a:p>
        </p:txBody>
      </p:sp>
    </p:spTree>
    <p:extLst>
      <p:ext uri="{BB962C8B-B14F-4D97-AF65-F5344CB8AC3E}">
        <p14:creationId xmlns:p14="http://schemas.microsoft.com/office/powerpoint/2010/main" val="322366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2AB4B-1868-3C21-C4EB-5971B93BCC5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694AF24-8532-6B8F-6136-8AA91A65AC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EC63B20-B322-9D0A-AA81-BB3A1C50F81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340D55F0-05A7-5D07-37B1-9A3D2BC30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5DBB30B-9497-CDB5-60C2-30343C24023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53368E7-ABD8-6D3C-97CE-0BC19984C499}"/>
              </a:ext>
            </a:extLst>
          </p:cNvPr>
          <p:cNvSpPr>
            <a:spLocks noGrp="1"/>
          </p:cNvSpPr>
          <p:nvPr>
            <p:ph type="dt" sz="half" idx="10"/>
          </p:nvPr>
        </p:nvSpPr>
        <p:spPr/>
        <p:txBody>
          <a:bodyPr/>
          <a:lstStyle/>
          <a:p>
            <a:fld id="{4B351C57-BBE2-48E8-8E45-B43F6D3C933A}" type="datetimeFigureOut">
              <a:rPr lang="es-CL" smtClean="0"/>
              <a:t>27-03-2025</a:t>
            </a:fld>
            <a:endParaRPr lang="es-CL"/>
          </a:p>
        </p:txBody>
      </p:sp>
      <p:sp>
        <p:nvSpPr>
          <p:cNvPr id="8" name="Marcador de pie de página 7">
            <a:extLst>
              <a:ext uri="{FF2B5EF4-FFF2-40B4-BE49-F238E27FC236}">
                <a16:creationId xmlns:a16="http://schemas.microsoft.com/office/drawing/2014/main" id="{749A3C8B-731F-E5C4-777A-BE02F7B7BA91}"/>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04EB7455-710A-676D-C81D-7212247F9230}"/>
              </a:ext>
            </a:extLst>
          </p:cNvPr>
          <p:cNvSpPr>
            <a:spLocks noGrp="1"/>
          </p:cNvSpPr>
          <p:nvPr>
            <p:ph type="sldNum" sz="quarter" idx="12"/>
          </p:nvPr>
        </p:nvSpPr>
        <p:spPr/>
        <p:txBody>
          <a:bodyPr/>
          <a:lstStyle/>
          <a:p>
            <a:fld id="{784D31CC-2246-4FFF-9606-BE1FDD063372}" type="slidenum">
              <a:rPr lang="es-CL" smtClean="0"/>
              <a:t>‹Nº›</a:t>
            </a:fld>
            <a:endParaRPr lang="es-CL"/>
          </a:p>
        </p:txBody>
      </p:sp>
    </p:spTree>
    <p:extLst>
      <p:ext uri="{BB962C8B-B14F-4D97-AF65-F5344CB8AC3E}">
        <p14:creationId xmlns:p14="http://schemas.microsoft.com/office/powerpoint/2010/main" val="258072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B4C91F-C2DF-1C93-8E70-5E71EDC5646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1AD74904-533A-DB50-2A2B-A3166D604DA4}"/>
              </a:ext>
            </a:extLst>
          </p:cNvPr>
          <p:cNvSpPr>
            <a:spLocks noGrp="1"/>
          </p:cNvSpPr>
          <p:nvPr>
            <p:ph type="dt" sz="half" idx="10"/>
          </p:nvPr>
        </p:nvSpPr>
        <p:spPr/>
        <p:txBody>
          <a:bodyPr/>
          <a:lstStyle/>
          <a:p>
            <a:fld id="{4B351C57-BBE2-48E8-8E45-B43F6D3C933A}" type="datetimeFigureOut">
              <a:rPr lang="es-CL" smtClean="0"/>
              <a:t>27-03-2025</a:t>
            </a:fld>
            <a:endParaRPr lang="es-CL"/>
          </a:p>
        </p:txBody>
      </p:sp>
      <p:sp>
        <p:nvSpPr>
          <p:cNvPr id="4" name="Marcador de pie de página 3">
            <a:extLst>
              <a:ext uri="{FF2B5EF4-FFF2-40B4-BE49-F238E27FC236}">
                <a16:creationId xmlns:a16="http://schemas.microsoft.com/office/drawing/2014/main" id="{4F9D0000-BA9E-772F-6229-ECBA6CCC2F1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E7BEE084-69DC-F5C7-CB59-2BFD3E0D9B08}"/>
              </a:ext>
            </a:extLst>
          </p:cNvPr>
          <p:cNvSpPr>
            <a:spLocks noGrp="1"/>
          </p:cNvSpPr>
          <p:nvPr>
            <p:ph type="sldNum" sz="quarter" idx="12"/>
          </p:nvPr>
        </p:nvSpPr>
        <p:spPr/>
        <p:txBody>
          <a:bodyPr/>
          <a:lstStyle/>
          <a:p>
            <a:fld id="{784D31CC-2246-4FFF-9606-BE1FDD063372}" type="slidenum">
              <a:rPr lang="es-CL" smtClean="0"/>
              <a:t>‹Nº›</a:t>
            </a:fld>
            <a:endParaRPr lang="es-CL"/>
          </a:p>
        </p:txBody>
      </p:sp>
    </p:spTree>
    <p:extLst>
      <p:ext uri="{BB962C8B-B14F-4D97-AF65-F5344CB8AC3E}">
        <p14:creationId xmlns:p14="http://schemas.microsoft.com/office/powerpoint/2010/main" val="216162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FB653D-1AF2-173B-059D-BD6A2D08C7F8}"/>
              </a:ext>
            </a:extLst>
          </p:cNvPr>
          <p:cNvSpPr>
            <a:spLocks noGrp="1"/>
          </p:cNvSpPr>
          <p:nvPr>
            <p:ph type="dt" sz="half" idx="10"/>
          </p:nvPr>
        </p:nvSpPr>
        <p:spPr/>
        <p:txBody>
          <a:bodyPr/>
          <a:lstStyle/>
          <a:p>
            <a:fld id="{4B351C57-BBE2-48E8-8E45-B43F6D3C933A}" type="datetimeFigureOut">
              <a:rPr lang="es-CL" smtClean="0"/>
              <a:t>27-03-2025</a:t>
            </a:fld>
            <a:endParaRPr lang="es-CL"/>
          </a:p>
        </p:txBody>
      </p:sp>
      <p:sp>
        <p:nvSpPr>
          <p:cNvPr id="3" name="Marcador de pie de página 2">
            <a:extLst>
              <a:ext uri="{FF2B5EF4-FFF2-40B4-BE49-F238E27FC236}">
                <a16:creationId xmlns:a16="http://schemas.microsoft.com/office/drawing/2014/main" id="{D64DA162-1768-6FCE-9AF2-418DFA8DEFB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A9D37B3A-FBCD-E35F-F015-D5D6CC0DEE50}"/>
              </a:ext>
            </a:extLst>
          </p:cNvPr>
          <p:cNvSpPr>
            <a:spLocks noGrp="1"/>
          </p:cNvSpPr>
          <p:nvPr>
            <p:ph type="sldNum" sz="quarter" idx="12"/>
          </p:nvPr>
        </p:nvSpPr>
        <p:spPr/>
        <p:txBody>
          <a:bodyPr/>
          <a:lstStyle/>
          <a:p>
            <a:fld id="{784D31CC-2246-4FFF-9606-BE1FDD063372}" type="slidenum">
              <a:rPr lang="es-CL" smtClean="0"/>
              <a:t>‹Nº›</a:t>
            </a:fld>
            <a:endParaRPr lang="es-CL"/>
          </a:p>
        </p:txBody>
      </p:sp>
    </p:spTree>
    <p:extLst>
      <p:ext uri="{BB962C8B-B14F-4D97-AF65-F5344CB8AC3E}">
        <p14:creationId xmlns:p14="http://schemas.microsoft.com/office/powerpoint/2010/main" val="257243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B83DA-C972-C449-73CD-37B15D0C39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9531BA5-771E-C3F7-DBD4-292CBAD15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49F6F5B5-E5CE-49A1-1852-5FF806F38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41FCB6-DFBE-7CDC-4ACF-D6CFED6E958A}"/>
              </a:ext>
            </a:extLst>
          </p:cNvPr>
          <p:cNvSpPr>
            <a:spLocks noGrp="1"/>
          </p:cNvSpPr>
          <p:nvPr>
            <p:ph type="dt" sz="half" idx="10"/>
          </p:nvPr>
        </p:nvSpPr>
        <p:spPr/>
        <p:txBody>
          <a:bodyPr/>
          <a:lstStyle/>
          <a:p>
            <a:fld id="{4B351C57-BBE2-48E8-8E45-B43F6D3C933A}" type="datetimeFigureOut">
              <a:rPr lang="es-CL" smtClean="0"/>
              <a:t>27-03-2025</a:t>
            </a:fld>
            <a:endParaRPr lang="es-CL"/>
          </a:p>
        </p:txBody>
      </p:sp>
      <p:sp>
        <p:nvSpPr>
          <p:cNvPr id="6" name="Marcador de pie de página 5">
            <a:extLst>
              <a:ext uri="{FF2B5EF4-FFF2-40B4-BE49-F238E27FC236}">
                <a16:creationId xmlns:a16="http://schemas.microsoft.com/office/drawing/2014/main" id="{C46A5C54-A384-C1FD-F3C3-AE8A20BE689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539A4D3-67FA-4D9E-71F8-4FD33717FFF8}"/>
              </a:ext>
            </a:extLst>
          </p:cNvPr>
          <p:cNvSpPr>
            <a:spLocks noGrp="1"/>
          </p:cNvSpPr>
          <p:nvPr>
            <p:ph type="sldNum" sz="quarter" idx="12"/>
          </p:nvPr>
        </p:nvSpPr>
        <p:spPr/>
        <p:txBody>
          <a:bodyPr/>
          <a:lstStyle/>
          <a:p>
            <a:fld id="{784D31CC-2246-4FFF-9606-BE1FDD063372}" type="slidenum">
              <a:rPr lang="es-CL" smtClean="0"/>
              <a:t>‹Nº›</a:t>
            </a:fld>
            <a:endParaRPr lang="es-CL"/>
          </a:p>
        </p:txBody>
      </p:sp>
    </p:spTree>
    <p:extLst>
      <p:ext uri="{BB962C8B-B14F-4D97-AF65-F5344CB8AC3E}">
        <p14:creationId xmlns:p14="http://schemas.microsoft.com/office/powerpoint/2010/main" val="254658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42DED6-6098-23AF-913D-1A6555CB3B1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5478B2C-37D0-F9A3-8CE8-D976462273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945C7790-AB21-9D5C-6C26-E538D5C32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A0FDD49-F576-72E9-FF17-E3CE99403D8C}"/>
              </a:ext>
            </a:extLst>
          </p:cNvPr>
          <p:cNvSpPr>
            <a:spLocks noGrp="1"/>
          </p:cNvSpPr>
          <p:nvPr>
            <p:ph type="dt" sz="half" idx="10"/>
          </p:nvPr>
        </p:nvSpPr>
        <p:spPr/>
        <p:txBody>
          <a:bodyPr/>
          <a:lstStyle/>
          <a:p>
            <a:fld id="{4B351C57-BBE2-48E8-8E45-B43F6D3C933A}" type="datetimeFigureOut">
              <a:rPr lang="es-CL" smtClean="0"/>
              <a:t>27-03-2025</a:t>
            </a:fld>
            <a:endParaRPr lang="es-CL"/>
          </a:p>
        </p:txBody>
      </p:sp>
      <p:sp>
        <p:nvSpPr>
          <p:cNvPr id="6" name="Marcador de pie de página 5">
            <a:extLst>
              <a:ext uri="{FF2B5EF4-FFF2-40B4-BE49-F238E27FC236}">
                <a16:creationId xmlns:a16="http://schemas.microsoft.com/office/drawing/2014/main" id="{D5CBDC07-B647-0CA3-1591-23EDD77ED8E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834EF8-72CC-ABF6-D1DF-B027CF37C423}"/>
              </a:ext>
            </a:extLst>
          </p:cNvPr>
          <p:cNvSpPr>
            <a:spLocks noGrp="1"/>
          </p:cNvSpPr>
          <p:nvPr>
            <p:ph type="sldNum" sz="quarter" idx="12"/>
          </p:nvPr>
        </p:nvSpPr>
        <p:spPr/>
        <p:txBody>
          <a:bodyPr/>
          <a:lstStyle/>
          <a:p>
            <a:fld id="{784D31CC-2246-4FFF-9606-BE1FDD063372}" type="slidenum">
              <a:rPr lang="es-CL" smtClean="0"/>
              <a:t>‹Nº›</a:t>
            </a:fld>
            <a:endParaRPr lang="es-CL"/>
          </a:p>
        </p:txBody>
      </p:sp>
    </p:spTree>
    <p:extLst>
      <p:ext uri="{BB962C8B-B14F-4D97-AF65-F5344CB8AC3E}">
        <p14:creationId xmlns:p14="http://schemas.microsoft.com/office/powerpoint/2010/main" val="385424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8D28895-4BFA-86EF-0EBF-CD0DF040D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1F8C010-EC5D-6B8F-E845-915CD2B074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4F5A3DF-EC08-83D9-3DAA-42BCD6563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51C57-BBE2-48E8-8E45-B43F6D3C933A}" type="datetimeFigureOut">
              <a:rPr lang="es-CL" smtClean="0"/>
              <a:t>27-03-2025</a:t>
            </a:fld>
            <a:endParaRPr lang="es-CL"/>
          </a:p>
        </p:txBody>
      </p:sp>
      <p:sp>
        <p:nvSpPr>
          <p:cNvPr id="5" name="Marcador de pie de página 4">
            <a:extLst>
              <a:ext uri="{FF2B5EF4-FFF2-40B4-BE49-F238E27FC236}">
                <a16:creationId xmlns:a16="http://schemas.microsoft.com/office/drawing/2014/main" id="{B9301EE3-D5FC-BC2A-9D0E-D7B2BA786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76A8B2A3-B7FE-C801-8F37-20217CB6D6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D31CC-2246-4FFF-9606-BE1FDD063372}" type="slidenum">
              <a:rPr lang="es-CL" smtClean="0"/>
              <a:t>‹Nº›</a:t>
            </a:fld>
            <a:endParaRPr lang="es-CL"/>
          </a:p>
        </p:txBody>
      </p:sp>
    </p:spTree>
    <p:extLst>
      <p:ext uri="{BB962C8B-B14F-4D97-AF65-F5344CB8AC3E}">
        <p14:creationId xmlns:p14="http://schemas.microsoft.com/office/powerpoint/2010/main" val="255350394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9" r:id="rId12"/>
    <p:sldLayoutId id="214748369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F6FEEB-3ACF-443F-B360-718ADA5433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6AE0CCA-7CCA-E1BC-07CB-39EBC70C71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08D8F41-AB77-CBFC-0EE1-9F494B23A3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358C5-7B5A-4485-8C13-CC86A87EA491}" type="datetimeFigureOut">
              <a:rPr lang="es-CL" smtClean="0"/>
              <a:t>27-03-2025</a:t>
            </a:fld>
            <a:endParaRPr lang="es-CL"/>
          </a:p>
        </p:txBody>
      </p:sp>
      <p:sp>
        <p:nvSpPr>
          <p:cNvPr id="5" name="Marcador de pie de página 4">
            <a:extLst>
              <a:ext uri="{FF2B5EF4-FFF2-40B4-BE49-F238E27FC236}">
                <a16:creationId xmlns:a16="http://schemas.microsoft.com/office/drawing/2014/main" id="{DEBFB386-6674-CE9C-F51E-9E402CC48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88FCDD58-DCC5-0C44-F036-00ECCEB0CB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7C291-0DC0-4F9A-96E2-29C4B49A337A}" type="slidenum">
              <a:rPr lang="es-CL" smtClean="0"/>
              <a:t>‹Nº›</a:t>
            </a:fld>
            <a:endParaRPr lang="es-CL"/>
          </a:p>
        </p:txBody>
      </p:sp>
    </p:spTree>
    <p:extLst>
      <p:ext uri="{BB962C8B-B14F-4D97-AF65-F5344CB8AC3E}">
        <p14:creationId xmlns:p14="http://schemas.microsoft.com/office/powerpoint/2010/main" val="19589891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23.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8" Type="http://schemas.openxmlformats.org/officeDocument/2006/relationships/hyperlink" Target="https://www.linkedin.com/mwlite/company/bancocentraldechile" TargetMode="External"/><Relationship Id="rId3" Type="http://schemas.openxmlformats.org/officeDocument/2006/relationships/hyperlink" Target="https://www.bcentral.cl/" TargetMode="External"/><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instagram.com/bancocentralchile" TargetMode="Externa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hyperlink" Target="https://www.youtube.com/user/BancoCentralChile" TargetMode="External"/><Relationship Id="rId4" Type="http://schemas.openxmlformats.org/officeDocument/2006/relationships/hyperlink" Target="https://twitter.com/bcentralchile" TargetMode="External"/><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9.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chart" Target="../charts/chart15.xml"/></Relationships>
</file>

<file path=ppt/slides/_rels/slide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4C1DEB0-37F1-4BC5-A25E-3CC0D5E9FA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9568" y="240551"/>
            <a:ext cx="1733550" cy="909548"/>
          </a:xfrm>
          <a:prstGeom prst="rect">
            <a:avLst/>
          </a:prstGeom>
        </p:spPr>
      </p:pic>
      <p:sp>
        <p:nvSpPr>
          <p:cNvPr id="3" name="CuadroTexto 2">
            <a:extLst>
              <a:ext uri="{FF2B5EF4-FFF2-40B4-BE49-F238E27FC236}">
                <a16:creationId xmlns:a16="http://schemas.microsoft.com/office/drawing/2014/main" id="{92CA9A15-45CC-48A8-B2D8-13D2EF6DD8E1}"/>
              </a:ext>
            </a:extLst>
          </p:cNvPr>
          <p:cNvSpPr txBox="1"/>
          <p:nvPr/>
        </p:nvSpPr>
        <p:spPr>
          <a:xfrm>
            <a:off x="329973" y="1353969"/>
            <a:ext cx="51428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srgbClr val="13192F"/>
                </a:solidFill>
                <a:effectLst/>
                <a:uLnTx/>
                <a:uFillTx/>
                <a:latin typeface="Calibri Light" panose="020F0302020204030204"/>
                <a:ea typeface="+mn-ea"/>
                <a:cs typeface="+mn-cs"/>
              </a:rPr>
              <a:t>Claudio Soto, </a:t>
            </a:r>
            <a:r>
              <a:rPr lang="es-CL" dirty="0">
                <a:solidFill>
                  <a:srgbClr val="13192F"/>
                </a:solidFill>
                <a:latin typeface="Calibri Light" panose="020F0302020204030204"/>
              </a:rPr>
              <a:t>Consejero</a:t>
            </a:r>
            <a:endParaRPr kumimoji="0" lang="es-CL" sz="1800" b="0" i="0" u="none" strike="noStrike" kern="1200" cap="none" spc="0" normalizeH="0" baseline="0" noProof="0" dirty="0">
              <a:ln>
                <a:noFill/>
              </a:ln>
              <a:solidFill>
                <a:srgbClr val="13192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86204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4F6B4B6-D4CD-FE17-1CCB-D3E47E283AA9}"/>
              </a:ext>
            </a:extLst>
          </p:cNvPr>
          <p:cNvSpPr/>
          <p:nvPr/>
        </p:nvSpPr>
        <p:spPr>
          <a:xfrm>
            <a:off x="589793" y="1420401"/>
            <a:ext cx="2892074" cy="369332"/>
          </a:xfrm>
          <a:prstGeom prst="rect">
            <a:avLst/>
          </a:prstGeom>
          <a:noFill/>
        </p:spPr>
        <p:txBody>
          <a:bodyPr wrap="none">
            <a:spAutoFit/>
          </a:bodyPr>
          <a:lstStyle/>
          <a:p>
            <a:r>
              <a:rPr lang="es-CL" dirty="0">
                <a:solidFill>
                  <a:srgbClr val="242A40"/>
                </a:solidFill>
              </a:rPr>
              <a:t>Tipo de cambio real (TCR) (1)</a:t>
            </a:r>
            <a:endParaRPr lang="es-CL" dirty="0">
              <a:solidFill>
                <a:srgbClr val="FF0000"/>
              </a:solidFill>
            </a:endParaRPr>
          </a:p>
        </p:txBody>
      </p:sp>
      <p:sp>
        <p:nvSpPr>
          <p:cNvPr id="5" name="Rectángulo 4">
            <a:extLst>
              <a:ext uri="{FF2B5EF4-FFF2-40B4-BE49-F238E27FC236}">
                <a16:creationId xmlns:a16="http://schemas.microsoft.com/office/drawing/2014/main" id="{A908971C-B359-3DD6-CE75-E5B5603B83DD}"/>
              </a:ext>
            </a:extLst>
          </p:cNvPr>
          <p:cNvSpPr/>
          <p:nvPr/>
        </p:nvSpPr>
        <p:spPr>
          <a:xfrm>
            <a:off x="589793" y="1727802"/>
            <a:ext cx="1540806" cy="307777"/>
          </a:xfrm>
          <a:prstGeom prst="rect">
            <a:avLst/>
          </a:prstGeom>
        </p:spPr>
        <p:txBody>
          <a:bodyPr wrap="none">
            <a:spAutoFit/>
          </a:bodyPr>
          <a:lstStyle/>
          <a:p>
            <a:r>
              <a:rPr lang="es-CL" sz="1400" dirty="0">
                <a:solidFill>
                  <a:srgbClr val="242A40"/>
                </a:solidFill>
              </a:rPr>
              <a:t>(índice 1986=100)</a:t>
            </a:r>
          </a:p>
        </p:txBody>
      </p:sp>
      <p:sp>
        <p:nvSpPr>
          <p:cNvPr id="6" name="Rectángulo 5">
            <a:extLst>
              <a:ext uri="{FF2B5EF4-FFF2-40B4-BE49-F238E27FC236}">
                <a16:creationId xmlns:a16="http://schemas.microsoft.com/office/drawing/2014/main" id="{6DFB0B7A-EFFA-B471-F762-73A9544C23C3}"/>
              </a:ext>
            </a:extLst>
          </p:cNvPr>
          <p:cNvSpPr/>
          <p:nvPr/>
        </p:nvSpPr>
        <p:spPr>
          <a:xfrm>
            <a:off x="230400" y="6220036"/>
            <a:ext cx="11338748" cy="600164"/>
          </a:xfrm>
          <a:prstGeom prst="rect">
            <a:avLst/>
          </a:prstGeom>
        </p:spPr>
        <p:txBody>
          <a:bodyPr wrap="square">
            <a:spAutoFit/>
          </a:bodyPr>
          <a:lstStyle/>
          <a:p>
            <a:pPr algn="just"/>
            <a:r>
              <a:rPr lang="es-CL" sz="1100" dirty="0">
                <a:solidFill>
                  <a:srgbClr val="242A40"/>
                </a:solidFill>
                <a:latin typeface="Calibri" panose="020F0502020204030204" pitchFamily="34" charset="0"/>
                <a:cs typeface="Calibri" panose="020F0502020204030204" pitchFamily="34" charset="0"/>
              </a:rPr>
              <a:t>(*) Para 2025, cifra de febrero es preliminar y la de marzo considera el promedio de datos hasta el día 18 de ese mes. (2) Cifras </a:t>
            </a:r>
            <a:r>
              <a:rPr lang="es-CL" sz="1100" dirty="0">
                <a:solidFill>
                  <a:srgbClr val="242A40"/>
                </a:solidFill>
              </a:rPr>
              <a:t>consideran la canasta de referencia 2023 del IPC y el empalme realizado por el Banco Central de Chile. (3) Se muestran los márgenes agregados (ponderados por empleo) en desviación porcentual de su tendencia Hodrick-Prescott, y suavizado con una media móvil de tres meses.  </a:t>
            </a:r>
            <a:r>
              <a:rPr lang="es-CL" sz="1100" dirty="0">
                <a:solidFill>
                  <a:srgbClr val="242A40"/>
                </a:solidFill>
                <a:latin typeface="Calibri" panose="020F0502020204030204" pitchFamily="34" charset="0"/>
                <a:cs typeface="Calibri" panose="020F0502020204030204" pitchFamily="34" charset="0"/>
              </a:rPr>
              <a:t>Fuentes: Banco Central de Chile e Instituto Nacional de Estadísticas.</a:t>
            </a:r>
          </a:p>
        </p:txBody>
      </p:sp>
      <p:sp>
        <p:nvSpPr>
          <p:cNvPr id="8" name="Rectángulo 7">
            <a:extLst>
              <a:ext uri="{FF2B5EF4-FFF2-40B4-BE49-F238E27FC236}">
                <a16:creationId xmlns:a16="http://schemas.microsoft.com/office/drawing/2014/main" id="{AE643E93-F2A7-81A4-974B-74A822693C9D}"/>
              </a:ext>
            </a:extLst>
          </p:cNvPr>
          <p:cNvSpPr/>
          <p:nvPr/>
        </p:nvSpPr>
        <p:spPr>
          <a:xfrm>
            <a:off x="4416677" y="1426681"/>
            <a:ext cx="3250758" cy="369332"/>
          </a:xfrm>
          <a:prstGeom prst="rect">
            <a:avLst/>
          </a:prstGeom>
          <a:noFill/>
        </p:spPr>
        <p:txBody>
          <a:bodyPr wrap="square">
            <a:spAutoFit/>
          </a:bodyPr>
          <a:lstStyle/>
          <a:p>
            <a:r>
              <a:rPr lang="es-CL" dirty="0">
                <a:solidFill>
                  <a:srgbClr val="242A40"/>
                </a:solidFill>
              </a:rPr>
              <a:t>Índice de costos laborales (ICL)</a:t>
            </a:r>
            <a:endParaRPr lang="es-CL" dirty="0">
              <a:solidFill>
                <a:srgbClr val="FF0000"/>
              </a:solidFill>
            </a:endParaRPr>
          </a:p>
        </p:txBody>
      </p:sp>
      <p:sp>
        <p:nvSpPr>
          <p:cNvPr id="11" name="Rectángulo 10">
            <a:extLst>
              <a:ext uri="{FF2B5EF4-FFF2-40B4-BE49-F238E27FC236}">
                <a16:creationId xmlns:a16="http://schemas.microsoft.com/office/drawing/2014/main" id="{F694465A-607C-4BFE-670B-8C8900094095}"/>
              </a:ext>
            </a:extLst>
          </p:cNvPr>
          <p:cNvSpPr/>
          <p:nvPr/>
        </p:nvSpPr>
        <p:spPr>
          <a:xfrm>
            <a:off x="4416677" y="1727802"/>
            <a:ext cx="2482859" cy="307777"/>
          </a:xfrm>
          <a:prstGeom prst="rect">
            <a:avLst/>
          </a:prstGeom>
        </p:spPr>
        <p:txBody>
          <a:bodyPr wrap="none">
            <a:spAutoFit/>
          </a:bodyPr>
          <a:lstStyle/>
          <a:p>
            <a:r>
              <a:rPr lang="es-CL" sz="1400" dirty="0">
                <a:solidFill>
                  <a:srgbClr val="242A40"/>
                </a:solidFill>
              </a:rPr>
              <a:t>(índice 2023=100, serie real SA)</a:t>
            </a:r>
          </a:p>
        </p:txBody>
      </p:sp>
      <p:sp>
        <p:nvSpPr>
          <p:cNvPr id="12" name="Rectángulo 11">
            <a:extLst>
              <a:ext uri="{FF2B5EF4-FFF2-40B4-BE49-F238E27FC236}">
                <a16:creationId xmlns:a16="http://schemas.microsoft.com/office/drawing/2014/main" id="{EECF7486-619D-5E31-BE11-2AD7B56E9485}"/>
              </a:ext>
            </a:extLst>
          </p:cNvPr>
          <p:cNvSpPr/>
          <p:nvPr/>
        </p:nvSpPr>
        <p:spPr>
          <a:xfrm>
            <a:off x="8116534" y="1414293"/>
            <a:ext cx="1943161" cy="369332"/>
          </a:xfrm>
          <a:prstGeom prst="rect">
            <a:avLst/>
          </a:prstGeom>
          <a:noFill/>
        </p:spPr>
        <p:txBody>
          <a:bodyPr wrap="none">
            <a:spAutoFit/>
          </a:bodyPr>
          <a:lstStyle/>
          <a:p>
            <a:r>
              <a:rPr lang="es-CL" dirty="0">
                <a:solidFill>
                  <a:srgbClr val="242A40"/>
                </a:solidFill>
              </a:rPr>
              <a:t>IPC electricidad (2)</a:t>
            </a:r>
            <a:endParaRPr lang="es-CL" dirty="0">
              <a:solidFill>
                <a:srgbClr val="FF0000"/>
              </a:solidFill>
            </a:endParaRPr>
          </a:p>
        </p:txBody>
      </p:sp>
      <p:sp>
        <p:nvSpPr>
          <p:cNvPr id="13" name="Rectángulo 12">
            <a:extLst>
              <a:ext uri="{FF2B5EF4-FFF2-40B4-BE49-F238E27FC236}">
                <a16:creationId xmlns:a16="http://schemas.microsoft.com/office/drawing/2014/main" id="{961B0012-D144-81A5-BA60-D20C263630FD}"/>
              </a:ext>
            </a:extLst>
          </p:cNvPr>
          <p:cNvSpPr/>
          <p:nvPr/>
        </p:nvSpPr>
        <p:spPr>
          <a:xfrm>
            <a:off x="8116534" y="1686735"/>
            <a:ext cx="1500732" cy="307777"/>
          </a:xfrm>
          <a:prstGeom prst="rect">
            <a:avLst/>
          </a:prstGeom>
        </p:spPr>
        <p:txBody>
          <a:bodyPr wrap="none">
            <a:spAutoFit/>
          </a:bodyPr>
          <a:lstStyle/>
          <a:p>
            <a:r>
              <a:rPr lang="es-CL" sz="1400" dirty="0">
                <a:solidFill>
                  <a:srgbClr val="242A40"/>
                </a:solidFill>
              </a:rPr>
              <a:t>(índice 2023=100)</a:t>
            </a:r>
          </a:p>
        </p:txBody>
      </p:sp>
      <p:graphicFrame>
        <p:nvGraphicFramePr>
          <p:cNvPr id="7" name="Gráfico 6">
            <a:extLst>
              <a:ext uri="{FF2B5EF4-FFF2-40B4-BE49-F238E27FC236}">
                <a16:creationId xmlns:a16="http://schemas.microsoft.com/office/drawing/2014/main" id="{96E483DE-9C51-F3C0-927F-826CC57A909B}"/>
              </a:ext>
            </a:extLst>
          </p:cNvPr>
          <p:cNvGraphicFramePr>
            <a:graphicFrameLocks/>
          </p:cNvGraphicFramePr>
          <p:nvPr>
            <p:extLst>
              <p:ext uri="{D42A27DB-BD31-4B8C-83A1-F6EECF244321}">
                <p14:modId xmlns:p14="http://schemas.microsoft.com/office/powerpoint/2010/main" val="2395145854"/>
              </p:ext>
            </p:extLst>
          </p:nvPr>
        </p:nvGraphicFramePr>
        <p:xfrm>
          <a:off x="393849" y="2469001"/>
          <a:ext cx="36000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1EB7A963-F77C-AC9D-D9A0-061255F55B58}"/>
              </a:ext>
            </a:extLst>
          </p:cNvPr>
          <p:cNvGraphicFramePr>
            <a:graphicFrameLocks/>
          </p:cNvGraphicFramePr>
          <p:nvPr>
            <p:extLst>
              <p:ext uri="{D42A27DB-BD31-4B8C-83A1-F6EECF244321}">
                <p14:modId xmlns:p14="http://schemas.microsoft.com/office/powerpoint/2010/main" val="1217527819"/>
              </p:ext>
            </p:extLst>
          </p:nvPr>
        </p:nvGraphicFramePr>
        <p:xfrm>
          <a:off x="4284942" y="2464993"/>
          <a:ext cx="3600000" cy="36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a16="http://schemas.microsoft.com/office/drawing/2014/main" id="{2C820A71-D6B9-473D-A9FF-F1FCCB831DC9}"/>
              </a:ext>
            </a:extLst>
          </p:cNvPr>
          <p:cNvGraphicFramePr>
            <a:graphicFrameLocks/>
          </p:cNvGraphicFramePr>
          <p:nvPr>
            <p:extLst>
              <p:ext uri="{D42A27DB-BD31-4B8C-83A1-F6EECF244321}">
                <p14:modId xmlns:p14="http://schemas.microsoft.com/office/powerpoint/2010/main" val="1730789720"/>
              </p:ext>
            </p:extLst>
          </p:nvPr>
        </p:nvGraphicFramePr>
        <p:xfrm>
          <a:off x="8056423" y="2454433"/>
          <a:ext cx="3600000" cy="3600000"/>
        </p:xfrm>
        <a:graphic>
          <a:graphicData uri="http://schemas.openxmlformats.org/drawingml/2006/chart">
            <c:chart xmlns:c="http://schemas.openxmlformats.org/drawingml/2006/chart" xmlns:r="http://schemas.openxmlformats.org/officeDocument/2006/relationships" r:id="rId5"/>
          </a:graphicData>
        </a:graphic>
      </p:graphicFrame>
      <p:sp>
        <p:nvSpPr>
          <p:cNvPr id="16" name="CuadroTexto 15">
            <a:extLst>
              <a:ext uri="{FF2B5EF4-FFF2-40B4-BE49-F238E27FC236}">
                <a16:creationId xmlns:a16="http://schemas.microsoft.com/office/drawing/2014/main" id="{3D36BE37-B9C1-E3FD-DD31-46748C1EF23F}"/>
              </a:ext>
            </a:extLst>
          </p:cNvPr>
          <p:cNvSpPr txBox="1"/>
          <p:nvPr/>
        </p:nvSpPr>
        <p:spPr>
          <a:xfrm>
            <a:off x="234563" y="328651"/>
            <a:ext cx="11057295" cy="584775"/>
          </a:xfrm>
          <a:prstGeom prst="rect">
            <a:avLst/>
          </a:prstGeom>
          <a:noFill/>
        </p:spPr>
        <p:txBody>
          <a:bodyPr wrap="square" rtlCol="0">
            <a:spAutoFit/>
          </a:bodyPr>
          <a:lstStyle/>
          <a:p>
            <a:pPr algn="l"/>
            <a:r>
              <a:rPr lang="es-CL" sz="3200" dirty="0">
                <a:solidFill>
                  <a:srgbClr val="13192F"/>
                </a:solidFill>
              </a:rPr>
              <a:t>Incrementos de costo explican alza de la inflación</a:t>
            </a:r>
          </a:p>
        </p:txBody>
      </p:sp>
    </p:spTree>
    <p:extLst>
      <p:ext uri="{BB962C8B-B14F-4D97-AF65-F5344CB8AC3E}">
        <p14:creationId xmlns:p14="http://schemas.microsoft.com/office/powerpoint/2010/main" val="190985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8B4A3-E70E-CBC4-BF9F-2AC671D1663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4F41A7D-C752-3E1F-2F53-D36FD38342B3}"/>
              </a:ext>
            </a:extLst>
          </p:cNvPr>
          <p:cNvSpPr>
            <a:spLocks noGrp="1"/>
          </p:cNvSpPr>
          <p:nvPr>
            <p:ph type="title"/>
          </p:nvPr>
        </p:nvSpPr>
        <p:spPr>
          <a:xfrm>
            <a:off x="4081889" y="2441159"/>
            <a:ext cx="3397903" cy="640370"/>
          </a:xfrm>
        </p:spPr>
        <p:txBody>
          <a:bodyPr>
            <a:noAutofit/>
          </a:bodyPr>
          <a:lstStyle/>
          <a:p>
            <a:pPr algn="r"/>
            <a:r>
              <a:rPr lang="es-CL" sz="4200" kern="0" dirty="0">
                <a:solidFill>
                  <a:srgbClr val="13192F"/>
                </a:solidFill>
                <a:cs typeface="Times New Roman" panose="02020603050405020304" pitchFamily="18" charset="0"/>
              </a:rPr>
              <a:t>Proyecciones</a:t>
            </a:r>
          </a:p>
        </p:txBody>
      </p:sp>
      <p:sp>
        <p:nvSpPr>
          <p:cNvPr id="8" name="Rectángulo 7">
            <a:extLst>
              <a:ext uri="{FF2B5EF4-FFF2-40B4-BE49-F238E27FC236}">
                <a16:creationId xmlns:a16="http://schemas.microsoft.com/office/drawing/2014/main" id="{EAF67E1D-CAD2-9DBA-E648-DFC5A4DF979C}"/>
              </a:ext>
            </a:extLst>
          </p:cNvPr>
          <p:cNvSpPr/>
          <p:nvPr/>
        </p:nvSpPr>
        <p:spPr>
          <a:xfrm>
            <a:off x="0" y="5774037"/>
            <a:ext cx="12192000" cy="126767"/>
          </a:xfrm>
          <a:prstGeom prst="rect">
            <a:avLst/>
          </a:prstGeom>
          <a:solidFill>
            <a:srgbClr val="1D2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descr="Patrón de fondo&#10;&#10;El contenido generado por IA puede ser incorrecto.">
            <a:extLst>
              <a:ext uri="{FF2B5EF4-FFF2-40B4-BE49-F238E27FC236}">
                <a16:creationId xmlns:a16="http://schemas.microsoft.com/office/drawing/2014/main" id="{E5A20FBF-8DD1-4120-FA03-FC69327FFFC7}"/>
              </a:ext>
            </a:extLst>
          </p:cNvPr>
          <p:cNvPicPr>
            <a:picLocks noChangeAspect="1"/>
          </p:cNvPicPr>
          <p:nvPr/>
        </p:nvPicPr>
        <p:blipFill>
          <a:blip r:embed="rId3">
            <a:extLst>
              <a:ext uri="{28A0092B-C50C-407E-A947-70E740481C1C}">
                <a14:useLocalDpi xmlns:a14="http://schemas.microsoft.com/office/drawing/2010/main" val="0"/>
              </a:ext>
            </a:extLst>
          </a:blip>
          <a:srcRect t="91836"/>
          <a:stretch/>
        </p:blipFill>
        <p:spPr>
          <a:xfrm>
            <a:off x="0" y="5900804"/>
            <a:ext cx="12192000" cy="957196"/>
          </a:xfrm>
          <a:prstGeom prst="rect">
            <a:avLst/>
          </a:prstGeom>
        </p:spPr>
      </p:pic>
      <p:pic>
        <p:nvPicPr>
          <p:cNvPr id="7" name="Imagen 6" descr="Patrón de fondo&#10;&#10;El contenido generado por IA puede ser incorrecto.">
            <a:extLst>
              <a:ext uri="{FF2B5EF4-FFF2-40B4-BE49-F238E27FC236}">
                <a16:creationId xmlns:a16="http://schemas.microsoft.com/office/drawing/2014/main" id="{0726F573-5DC9-5756-CB97-8073A418975F}"/>
              </a:ext>
            </a:extLst>
          </p:cNvPr>
          <p:cNvPicPr>
            <a:picLocks noChangeAspect="1"/>
          </p:cNvPicPr>
          <p:nvPr/>
        </p:nvPicPr>
        <p:blipFill>
          <a:blip r:embed="rId4">
            <a:extLst>
              <a:ext uri="{28A0092B-C50C-407E-A947-70E740481C1C}">
                <a14:useLocalDpi xmlns:a14="http://schemas.microsoft.com/office/drawing/2010/main" val="0"/>
              </a:ext>
            </a:extLst>
          </a:blip>
          <a:srcRect l="38741" t="38864"/>
          <a:stretch/>
        </p:blipFill>
        <p:spPr>
          <a:xfrm>
            <a:off x="0" y="0"/>
            <a:ext cx="3581523" cy="3429000"/>
          </a:xfrm>
          <a:prstGeom prst="rect">
            <a:avLst/>
          </a:prstGeom>
        </p:spPr>
      </p:pic>
    </p:spTree>
    <p:extLst>
      <p:ext uri="{BB962C8B-B14F-4D97-AF65-F5344CB8AC3E}">
        <p14:creationId xmlns:p14="http://schemas.microsoft.com/office/powerpoint/2010/main" val="2705990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0E0CB63-B0EB-2D8C-CE99-C4C3FC811A22}"/>
              </a:ext>
            </a:extLst>
          </p:cNvPr>
          <p:cNvSpPr/>
          <p:nvPr/>
        </p:nvSpPr>
        <p:spPr>
          <a:xfrm>
            <a:off x="1503321" y="1692388"/>
            <a:ext cx="7244439" cy="369332"/>
          </a:xfrm>
          <a:prstGeom prst="rect">
            <a:avLst/>
          </a:prstGeom>
          <a:noFill/>
        </p:spPr>
        <p:txBody>
          <a:bodyPr wrap="square">
            <a:spAutoFit/>
          </a:bodyPr>
          <a:lstStyle/>
          <a:p>
            <a:r>
              <a:rPr lang="es-ES" dirty="0">
                <a:solidFill>
                  <a:srgbClr val="242A40"/>
                </a:solidFill>
              </a:rPr>
              <a:t>Proyecciones de crecimiento PIB internacional</a:t>
            </a:r>
            <a:endParaRPr lang="es-ES" dirty="0">
              <a:solidFill>
                <a:srgbClr val="242A40"/>
              </a:solidFill>
              <a:highlight>
                <a:srgbClr val="FFFF00"/>
              </a:highlight>
            </a:endParaRPr>
          </a:p>
        </p:txBody>
      </p:sp>
      <p:sp>
        <p:nvSpPr>
          <p:cNvPr id="5" name="Rectángulo 4">
            <a:extLst>
              <a:ext uri="{FF2B5EF4-FFF2-40B4-BE49-F238E27FC236}">
                <a16:creationId xmlns:a16="http://schemas.microsoft.com/office/drawing/2014/main" id="{09462C37-F249-193A-EA44-854FB6055D19}"/>
              </a:ext>
            </a:extLst>
          </p:cNvPr>
          <p:cNvSpPr/>
          <p:nvPr/>
        </p:nvSpPr>
        <p:spPr>
          <a:xfrm>
            <a:off x="1503321" y="1945273"/>
            <a:ext cx="2270686"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42A40"/>
                </a:solidFill>
                <a:effectLst/>
                <a:uLnTx/>
                <a:uFillTx/>
                <a:latin typeface="Calibri" panose="020F0502020204030204"/>
                <a:ea typeface="+mn-ea"/>
                <a:cs typeface="+mn-cs"/>
              </a:rPr>
              <a:t>(variación anual, porcentaje)</a:t>
            </a:r>
            <a:endParaRPr kumimoji="0" lang="es-CL" sz="1400" b="0" i="0" u="none" strike="noStrike" kern="1200" cap="none" spc="0" normalizeH="0" baseline="0" noProof="0" dirty="0">
              <a:ln>
                <a:noFill/>
              </a:ln>
              <a:solidFill>
                <a:srgbClr val="242A40"/>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02677484-4DBD-FCB6-CD02-0DC959EDD389}"/>
              </a:ext>
            </a:extLst>
          </p:cNvPr>
          <p:cNvPicPr>
            <a:picLocks noChangeAspect="1"/>
          </p:cNvPicPr>
          <p:nvPr/>
        </p:nvPicPr>
        <p:blipFill>
          <a:blip r:embed="rId3"/>
          <a:stretch>
            <a:fillRect/>
          </a:stretch>
        </p:blipFill>
        <p:spPr>
          <a:xfrm>
            <a:off x="1514247" y="2314604"/>
            <a:ext cx="9306078" cy="3324195"/>
          </a:xfrm>
          <a:prstGeom prst="rect">
            <a:avLst/>
          </a:prstGeom>
        </p:spPr>
      </p:pic>
      <p:sp>
        <p:nvSpPr>
          <p:cNvPr id="7" name="Rectángulo 6">
            <a:extLst>
              <a:ext uri="{FF2B5EF4-FFF2-40B4-BE49-F238E27FC236}">
                <a16:creationId xmlns:a16="http://schemas.microsoft.com/office/drawing/2014/main" id="{AC3A5542-F706-352D-FCF3-3CB66D5247E8}"/>
              </a:ext>
            </a:extLst>
          </p:cNvPr>
          <p:cNvSpPr/>
          <p:nvPr/>
        </p:nvSpPr>
        <p:spPr>
          <a:xfrm>
            <a:off x="92135" y="6529349"/>
            <a:ext cx="10982089" cy="26161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242A40"/>
                </a:solidFill>
                <a:effectLst/>
                <a:uLnTx/>
                <a:uFillTx/>
                <a:ea typeface="+mn-ea"/>
                <a:cs typeface="+mn-cs"/>
              </a:rPr>
              <a:t>Fuente: Banco Central de Chile.</a:t>
            </a:r>
          </a:p>
        </p:txBody>
      </p:sp>
      <p:sp>
        <p:nvSpPr>
          <p:cNvPr id="3" name="CuadroTexto 2">
            <a:extLst>
              <a:ext uri="{FF2B5EF4-FFF2-40B4-BE49-F238E27FC236}">
                <a16:creationId xmlns:a16="http://schemas.microsoft.com/office/drawing/2014/main" id="{420F71A9-F654-5727-89FB-BBBB12173C20}"/>
              </a:ext>
            </a:extLst>
          </p:cNvPr>
          <p:cNvSpPr txBox="1"/>
          <p:nvPr/>
        </p:nvSpPr>
        <p:spPr>
          <a:xfrm>
            <a:off x="234563" y="328651"/>
            <a:ext cx="11057295" cy="584775"/>
          </a:xfrm>
          <a:prstGeom prst="rect">
            <a:avLst/>
          </a:prstGeom>
          <a:noFill/>
        </p:spPr>
        <p:txBody>
          <a:bodyPr wrap="square" rtlCol="0">
            <a:spAutoFit/>
          </a:bodyPr>
          <a:lstStyle/>
          <a:p>
            <a:pPr algn="l"/>
            <a:r>
              <a:rPr lang="es-CL" sz="3200" dirty="0">
                <a:solidFill>
                  <a:srgbClr val="13192F"/>
                </a:solidFill>
              </a:rPr>
              <a:t>Proyecciones escenario internacional</a:t>
            </a:r>
          </a:p>
        </p:txBody>
      </p:sp>
    </p:spTree>
    <p:extLst>
      <p:ext uri="{BB962C8B-B14F-4D97-AF65-F5344CB8AC3E}">
        <p14:creationId xmlns:p14="http://schemas.microsoft.com/office/powerpoint/2010/main" val="179290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F7B2A4D-BB03-2AD6-C61C-C39271F6E0C4}"/>
              </a:ext>
            </a:extLst>
          </p:cNvPr>
          <p:cNvSpPr txBox="1"/>
          <p:nvPr/>
        </p:nvSpPr>
        <p:spPr>
          <a:xfrm>
            <a:off x="134984" y="383379"/>
            <a:ext cx="10646684" cy="584775"/>
          </a:xfrm>
          <a:prstGeom prst="rect">
            <a:avLst/>
          </a:prstGeom>
          <a:noFill/>
        </p:spPr>
        <p:txBody>
          <a:bodyPr wrap="square" rtlCol="0">
            <a:spAutoFit/>
          </a:bodyPr>
          <a:lstStyle/>
          <a:p>
            <a:r>
              <a:rPr lang="es-CL" sz="3200" dirty="0">
                <a:solidFill>
                  <a:srgbClr val="13192F"/>
                </a:solidFill>
              </a:rPr>
              <a:t>Guerra comercial y su impacto en Chile</a:t>
            </a:r>
          </a:p>
        </p:txBody>
      </p:sp>
      <p:sp>
        <p:nvSpPr>
          <p:cNvPr id="2" name="Rectángulo 1">
            <a:extLst>
              <a:ext uri="{FF2B5EF4-FFF2-40B4-BE49-F238E27FC236}">
                <a16:creationId xmlns:a16="http://schemas.microsoft.com/office/drawing/2014/main" id="{4AC76888-509B-7AFF-CFA4-BBFEC49A3EDE}"/>
              </a:ext>
            </a:extLst>
          </p:cNvPr>
          <p:cNvSpPr/>
          <p:nvPr/>
        </p:nvSpPr>
        <p:spPr>
          <a:xfrm>
            <a:off x="6417106" y="1644152"/>
            <a:ext cx="5187993" cy="4776281"/>
          </a:xfrm>
          <a:prstGeom prst="rect">
            <a:avLst/>
          </a:prstGeom>
          <a:solidFill>
            <a:srgbClr val="1319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C8DE9F9D-8BB1-1F46-0703-8C8D9EB5A65E}"/>
              </a:ext>
            </a:extLst>
          </p:cNvPr>
          <p:cNvSpPr txBox="1"/>
          <p:nvPr/>
        </p:nvSpPr>
        <p:spPr>
          <a:xfrm>
            <a:off x="7237300" y="1879945"/>
            <a:ext cx="4139794" cy="4401205"/>
          </a:xfrm>
          <a:prstGeom prst="rect">
            <a:avLst/>
          </a:prstGeom>
          <a:noFill/>
        </p:spPr>
        <p:txBody>
          <a:bodyPr wrap="square">
            <a:spAutoFit/>
          </a:bodyPr>
          <a:lstStyle/>
          <a:p>
            <a:pPr lvl="0" algn="just">
              <a:spcBef>
                <a:spcPts val="1200"/>
              </a:spcBef>
              <a:spcAft>
                <a:spcPts val="1200"/>
              </a:spcAft>
              <a:buSzPts val="1000"/>
              <a:tabLst>
                <a:tab pos="201295" algn="l"/>
              </a:tabLst>
            </a:pPr>
            <a:r>
              <a:rPr lang="es-ES" sz="1800">
                <a:solidFill>
                  <a:schemeClr val="bg1"/>
                </a:solidFill>
                <a:effectLst/>
                <a:latin typeface="+mj-lt"/>
                <a:ea typeface="Aptos" panose="020B0004020202020204" pitchFamily="34" charset="0"/>
              </a:rPr>
              <a:t>No se han impuesto aranceles directos  a Chile.</a:t>
            </a:r>
          </a:p>
          <a:p>
            <a:pPr lvl="0" algn="just">
              <a:spcBef>
                <a:spcPts val="1200"/>
              </a:spcBef>
              <a:spcAft>
                <a:spcPts val="1200"/>
              </a:spcAft>
              <a:buSzPts val="1000"/>
              <a:tabLst>
                <a:tab pos="201295" algn="l"/>
              </a:tabLst>
            </a:pPr>
            <a:r>
              <a:rPr lang="es-ES">
                <a:solidFill>
                  <a:schemeClr val="bg1"/>
                </a:solidFill>
                <a:latin typeface="+mj-lt"/>
                <a:ea typeface="Aptos" panose="020B0004020202020204" pitchFamily="34" charset="0"/>
              </a:rPr>
              <a:t>Exposición indirecta: </a:t>
            </a:r>
            <a:r>
              <a:rPr lang="es-ES" sz="1800">
                <a:solidFill>
                  <a:schemeClr val="bg1"/>
                </a:solidFill>
                <a:effectLst/>
                <a:latin typeface="+mj-lt"/>
                <a:ea typeface="Aptos" panose="020B0004020202020204" pitchFamily="34" charset="0"/>
              </a:rPr>
              <a:t>2% de exportaciones podrían estar afectas a las sanciones comerciales vigentes</a:t>
            </a:r>
            <a:r>
              <a:rPr lang="es-CL" sz="1800">
                <a:solidFill>
                  <a:schemeClr val="bg1"/>
                </a:solidFill>
                <a:effectLst/>
                <a:latin typeface="+mj-lt"/>
                <a:ea typeface="Times New Roman" panose="02020603050405020304" pitchFamily="18" charset="0"/>
              </a:rPr>
              <a:t>.</a:t>
            </a:r>
          </a:p>
          <a:p>
            <a:pPr lvl="0" algn="just">
              <a:spcBef>
                <a:spcPts val="1200"/>
              </a:spcBef>
              <a:spcAft>
                <a:spcPts val="1200"/>
              </a:spcAft>
              <a:buSzPts val="1000"/>
              <a:tabLst>
                <a:tab pos="201295" algn="l"/>
              </a:tabLst>
            </a:pPr>
            <a:r>
              <a:rPr lang="es-CL">
                <a:solidFill>
                  <a:schemeClr val="bg1"/>
                </a:solidFill>
                <a:latin typeface="+mj-lt"/>
                <a:ea typeface="Times New Roman" panose="02020603050405020304" pitchFamily="18" charset="0"/>
              </a:rPr>
              <a:t>Otros canales indirectos:</a:t>
            </a:r>
          </a:p>
          <a:p>
            <a:pPr lvl="1" algn="just">
              <a:spcBef>
                <a:spcPts val="1200"/>
              </a:spcBef>
              <a:spcAft>
                <a:spcPts val="1200"/>
              </a:spcAft>
              <a:buSzPts val="1000"/>
              <a:tabLst>
                <a:tab pos="201295" algn="l"/>
              </a:tabLst>
            </a:pPr>
            <a:r>
              <a:rPr lang="es-CL">
                <a:solidFill>
                  <a:schemeClr val="bg1"/>
                </a:solidFill>
                <a:latin typeface="+mj-lt"/>
                <a:ea typeface="Times New Roman" panose="02020603050405020304" pitchFamily="18" charset="0"/>
              </a:rPr>
              <a:t>Menor demanda agregada global</a:t>
            </a:r>
          </a:p>
          <a:p>
            <a:pPr lvl="1" algn="just">
              <a:spcBef>
                <a:spcPts val="1200"/>
              </a:spcBef>
              <a:spcAft>
                <a:spcPts val="1200"/>
              </a:spcAft>
              <a:buSzPts val="1000"/>
              <a:tabLst>
                <a:tab pos="201295" algn="l"/>
              </a:tabLst>
            </a:pPr>
            <a:r>
              <a:rPr lang="es-CL">
                <a:solidFill>
                  <a:schemeClr val="bg1"/>
                </a:solidFill>
                <a:latin typeface="+mj-lt"/>
                <a:ea typeface="Times New Roman" panose="02020603050405020304" pitchFamily="18" charset="0"/>
              </a:rPr>
              <a:t>Desvíos de comercio</a:t>
            </a:r>
          </a:p>
          <a:p>
            <a:pPr lvl="1" algn="just">
              <a:spcBef>
                <a:spcPts val="1200"/>
              </a:spcBef>
              <a:spcAft>
                <a:spcPts val="1200"/>
              </a:spcAft>
              <a:buSzPts val="1000"/>
              <a:tabLst>
                <a:tab pos="201295" algn="l"/>
              </a:tabLst>
            </a:pPr>
            <a:r>
              <a:rPr lang="es-CL">
                <a:solidFill>
                  <a:schemeClr val="bg1"/>
                </a:solidFill>
                <a:latin typeface="+mj-lt"/>
                <a:ea typeface="Times New Roman" panose="02020603050405020304" pitchFamily="18" charset="0"/>
              </a:rPr>
              <a:t>Impacto en competitividad de exportaciones chilenas</a:t>
            </a:r>
          </a:p>
        </p:txBody>
      </p:sp>
      <p:pic>
        <p:nvPicPr>
          <p:cNvPr id="8" name="Imagen 7" descr="Un conjunto de letras blancas en un fondo blanco&#10;&#10;El contenido generado por IA puede ser incorrecto.">
            <a:extLst>
              <a:ext uri="{FF2B5EF4-FFF2-40B4-BE49-F238E27FC236}">
                <a16:creationId xmlns:a16="http://schemas.microsoft.com/office/drawing/2014/main" id="{4DB947EF-C02E-D34D-37CC-12AD8EB5F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659" y="5616192"/>
            <a:ext cx="671209" cy="581715"/>
          </a:xfrm>
          <a:prstGeom prst="rect">
            <a:avLst/>
          </a:prstGeom>
        </p:spPr>
      </p:pic>
      <p:pic>
        <p:nvPicPr>
          <p:cNvPr id="9" name="Imagen 8" descr="Un dibujo en blanco y negro&#10;&#10;El contenido generado por IA puede ser incorrecto.">
            <a:extLst>
              <a:ext uri="{FF2B5EF4-FFF2-40B4-BE49-F238E27FC236}">
                <a16:creationId xmlns:a16="http://schemas.microsoft.com/office/drawing/2014/main" id="{0107070C-D88D-DA8E-E4A1-994FBA672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721" y="4336887"/>
            <a:ext cx="671209" cy="666345"/>
          </a:xfrm>
          <a:prstGeom prst="rect">
            <a:avLst/>
          </a:prstGeom>
        </p:spPr>
      </p:pic>
      <p:pic>
        <p:nvPicPr>
          <p:cNvPr id="11" name="Imagen 10" descr="Icono&#10;&#10;El contenido generado por IA puede ser incorrecto.">
            <a:extLst>
              <a:ext uri="{FF2B5EF4-FFF2-40B4-BE49-F238E27FC236}">
                <a16:creationId xmlns:a16="http://schemas.microsoft.com/office/drawing/2014/main" id="{405F93A3-A19B-3317-EB4B-1F3A3E04D3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7242" y="4811071"/>
            <a:ext cx="656461" cy="751844"/>
          </a:xfrm>
          <a:prstGeom prst="rect">
            <a:avLst/>
          </a:prstGeom>
        </p:spPr>
      </p:pic>
      <p:pic>
        <p:nvPicPr>
          <p:cNvPr id="13" name="Imagen 12">
            <a:extLst>
              <a:ext uri="{FF2B5EF4-FFF2-40B4-BE49-F238E27FC236}">
                <a16:creationId xmlns:a16="http://schemas.microsoft.com/office/drawing/2014/main" id="{4F4F293E-61E7-0CCF-D75C-A91E5A4844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9440" y="2052411"/>
            <a:ext cx="438950" cy="274344"/>
          </a:xfrm>
          <a:prstGeom prst="rect">
            <a:avLst/>
          </a:prstGeom>
        </p:spPr>
      </p:pic>
      <p:pic>
        <p:nvPicPr>
          <p:cNvPr id="15" name="Imagen 14">
            <a:extLst>
              <a:ext uri="{FF2B5EF4-FFF2-40B4-BE49-F238E27FC236}">
                <a16:creationId xmlns:a16="http://schemas.microsoft.com/office/drawing/2014/main" id="{AC71E159-A8B1-88C1-D97A-7F76748314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9440" y="2798417"/>
            <a:ext cx="438950" cy="274344"/>
          </a:xfrm>
          <a:prstGeom prst="rect">
            <a:avLst/>
          </a:prstGeom>
        </p:spPr>
      </p:pic>
      <p:pic>
        <p:nvPicPr>
          <p:cNvPr id="16" name="Imagen 15">
            <a:extLst>
              <a:ext uri="{FF2B5EF4-FFF2-40B4-BE49-F238E27FC236}">
                <a16:creationId xmlns:a16="http://schemas.microsoft.com/office/drawing/2014/main" id="{8D72ABFA-D3AD-A59C-ECA2-19C522D1BA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9440" y="3867139"/>
            <a:ext cx="438950" cy="274344"/>
          </a:xfrm>
          <a:prstGeom prst="rect">
            <a:avLst/>
          </a:prstGeom>
        </p:spPr>
      </p:pic>
      <p:sp>
        <p:nvSpPr>
          <p:cNvPr id="20" name="Rectángulo 19">
            <a:extLst>
              <a:ext uri="{FF2B5EF4-FFF2-40B4-BE49-F238E27FC236}">
                <a16:creationId xmlns:a16="http://schemas.microsoft.com/office/drawing/2014/main" id="{17F41D56-5BFB-5AC2-C029-FF34AD48214A}"/>
              </a:ext>
            </a:extLst>
          </p:cNvPr>
          <p:cNvSpPr/>
          <p:nvPr/>
        </p:nvSpPr>
        <p:spPr>
          <a:xfrm>
            <a:off x="103070" y="6417873"/>
            <a:ext cx="9838259" cy="276999"/>
          </a:xfrm>
          <a:prstGeom prst="rect">
            <a:avLst/>
          </a:prstGeom>
        </p:spPr>
        <p:txBody>
          <a:bodyPr wrap="square">
            <a:spAutoFit/>
          </a:bodyPr>
          <a:lstStyle/>
          <a:p>
            <a:pPr algn="just"/>
            <a:r>
              <a:rPr lang="es-CL" sz="1200">
                <a:latin typeface="+mj-lt"/>
                <a:cs typeface="Calibri" panose="020F0502020204030204" pitchFamily="34" charset="0"/>
              </a:rPr>
              <a:t>Fuente: Banco </a:t>
            </a:r>
            <a:r>
              <a:rPr lang="es-CL" sz="1200">
                <a:solidFill>
                  <a:srgbClr val="242A40"/>
                </a:solidFill>
                <a:latin typeface="+mj-lt"/>
                <a:cs typeface="Calibri" panose="020F0502020204030204" pitchFamily="34" charset="0"/>
              </a:rPr>
              <a:t>Central de Chile.</a:t>
            </a:r>
          </a:p>
        </p:txBody>
      </p:sp>
      <p:sp>
        <p:nvSpPr>
          <p:cNvPr id="21" name="Rectángulo 20">
            <a:extLst>
              <a:ext uri="{FF2B5EF4-FFF2-40B4-BE49-F238E27FC236}">
                <a16:creationId xmlns:a16="http://schemas.microsoft.com/office/drawing/2014/main" id="{3B83DBC3-A8B6-B3EB-A7C5-430A2B4DA992}"/>
              </a:ext>
            </a:extLst>
          </p:cNvPr>
          <p:cNvSpPr/>
          <p:nvPr/>
        </p:nvSpPr>
        <p:spPr>
          <a:xfrm>
            <a:off x="255470" y="1637779"/>
            <a:ext cx="4918292" cy="369332"/>
          </a:xfrm>
          <a:prstGeom prst="rect">
            <a:avLst/>
          </a:prstGeom>
          <a:noFill/>
        </p:spPr>
        <p:txBody>
          <a:bodyPr wrap="square">
            <a:spAutoFit/>
          </a:bodyPr>
          <a:lstStyle/>
          <a:p>
            <a:r>
              <a:rPr lang="es-CL">
                <a:solidFill>
                  <a:srgbClr val="242A40"/>
                </a:solidFill>
              </a:rPr>
              <a:t>Exportaciones directas e indirectas a EE.UU.</a:t>
            </a:r>
          </a:p>
        </p:txBody>
      </p:sp>
      <p:sp>
        <p:nvSpPr>
          <p:cNvPr id="22" name="Rectángulo 21">
            <a:extLst>
              <a:ext uri="{FF2B5EF4-FFF2-40B4-BE49-F238E27FC236}">
                <a16:creationId xmlns:a16="http://schemas.microsoft.com/office/drawing/2014/main" id="{75424D8C-0244-6E9C-CF96-ED3341C8A2C2}"/>
              </a:ext>
            </a:extLst>
          </p:cNvPr>
          <p:cNvSpPr/>
          <p:nvPr/>
        </p:nvSpPr>
        <p:spPr>
          <a:xfrm>
            <a:off x="255470" y="1865886"/>
            <a:ext cx="4333076" cy="307777"/>
          </a:xfrm>
          <a:prstGeom prst="rect">
            <a:avLst/>
          </a:prstGeom>
        </p:spPr>
        <p:txBody>
          <a:bodyPr wrap="square">
            <a:spAutoFit/>
          </a:bodyPr>
          <a:lstStyle/>
          <a:p>
            <a:r>
              <a:rPr lang="es-CL" sz="1400">
                <a:solidFill>
                  <a:srgbClr val="242A40"/>
                </a:solidFill>
                <a:latin typeface="+mj-lt"/>
              </a:rPr>
              <a:t>(porcentaje de la producción bruta del sector)</a:t>
            </a:r>
          </a:p>
        </p:txBody>
      </p:sp>
      <p:graphicFrame>
        <p:nvGraphicFramePr>
          <p:cNvPr id="7" name="Gráfico 6">
            <a:extLst>
              <a:ext uri="{FF2B5EF4-FFF2-40B4-BE49-F238E27FC236}">
                <a16:creationId xmlns:a16="http://schemas.microsoft.com/office/drawing/2014/main" id="{3C0612B5-9A4F-475F-8BAE-91DB003F6DC7}"/>
              </a:ext>
            </a:extLst>
          </p:cNvPr>
          <p:cNvGraphicFramePr>
            <a:graphicFrameLocks/>
          </p:cNvGraphicFramePr>
          <p:nvPr>
            <p:extLst>
              <p:ext uri="{D42A27DB-BD31-4B8C-83A1-F6EECF244321}">
                <p14:modId xmlns:p14="http://schemas.microsoft.com/office/powerpoint/2010/main" val="3502497313"/>
              </p:ext>
            </p:extLst>
          </p:nvPr>
        </p:nvGraphicFramePr>
        <p:xfrm>
          <a:off x="255470" y="2164440"/>
          <a:ext cx="5034987" cy="3774663"/>
        </p:xfrm>
        <a:graphic>
          <a:graphicData uri="http://schemas.openxmlformats.org/drawingml/2006/chart">
            <c:chart xmlns:c="http://schemas.openxmlformats.org/drawingml/2006/chart" xmlns:r="http://schemas.openxmlformats.org/officeDocument/2006/relationships" r:id="rId7"/>
          </a:graphicData>
        </a:graphic>
      </p:graphicFrame>
      <p:sp>
        <p:nvSpPr>
          <p:cNvPr id="10" name="CuadroTexto 9">
            <a:extLst>
              <a:ext uri="{FF2B5EF4-FFF2-40B4-BE49-F238E27FC236}">
                <a16:creationId xmlns:a16="http://schemas.microsoft.com/office/drawing/2014/main" id="{11C22DBD-F74D-29E6-C4A7-C992B5C9C8E3}"/>
              </a:ext>
            </a:extLst>
          </p:cNvPr>
          <p:cNvSpPr txBox="1"/>
          <p:nvPr/>
        </p:nvSpPr>
        <p:spPr>
          <a:xfrm>
            <a:off x="424141" y="5769748"/>
            <a:ext cx="3712430" cy="307777"/>
          </a:xfrm>
          <a:prstGeom prst="rect">
            <a:avLst/>
          </a:prstGeom>
          <a:solidFill>
            <a:schemeClr val="bg1"/>
          </a:solidFill>
        </p:spPr>
        <p:txBody>
          <a:bodyPr wrap="square" rtlCol="0">
            <a:spAutoFit/>
          </a:bodyPr>
          <a:lstStyle/>
          <a:p>
            <a:r>
              <a:rPr lang="es-CL" sz="1400" dirty="0">
                <a:latin typeface="+mj-lt"/>
              </a:rPr>
              <a:t>Principales sectores afectados (eje inferior)</a:t>
            </a:r>
          </a:p>
        </p:txBody>
      </p:sp>
    </p:spTree>
    <p:extLst>
      <p:ext uri="{BB962C8B-B14F-4D97-AF65-F5344CB8AC3E}">
        <p14:creationId xmlns:p14="http://schemas.microsoft.com/office/powerpoint/2010/main" val="348163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E643FAEB-62BD-A581-EC7F-752A327DFC38}"/>
              </a:ext>
            </a:extLst>
          </p:cNvPr>
          <p:cNvSpPr/>
          <p:nvPr/>
        </p:nvSpPr>
        <p:spPr>
          <a:xfrm>
            <a:off x="6468153" y="2400674"/>
            <a:ext cx="5187993" cy="2056652"/>
          </a:xfrm>
          <a:prstGeom prst="rect">
            <a:avLst/>
          </a:prstGeom>
          <a:solidFill>
            <a:srgbClr val="1319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61ECECAA-E59F-4C4B-79DE-0FCC6292F1D4}"/>
              </a:ext>
            </a:extLst>
          </p:cNvPr>
          <p:cNvSpPr/>
          <p:nvPr/>
        </p:nvSpPr>
        <p:spPr>
          <a:xfrm>
            <a:off x="687034" y="2400674"/>
            <a:ext cx="5187993" cy="2056652"/>
          </a:xfrm>
          <a:prstGeom prst="rect">
            <a:avLst/>
          </a:prstGeom>
          <a:solidFill>
            <a:srgbClr val="1319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Título 1">
            <a:extLst>
              <a:ext uri="{FF2B5EF4-FFF2-40B4-BE49-F238E27FC236}">
                <a16:creationId xmlns:a16="http://schemas.microsoft.com/office/drawing/2014/main" id="{334CEE72-5FE5-BB18-EA09-2C352F4DE1DC}"/>
              </a:ext>
            </a:extLst>
          </p:cNvPr>
          <p:cNvSpPr txBox="1">
            <a:spLocks/>
          </p:cNvSpPr>
          <p:nvPr/>
        </p:nvSpPr>
        <p:spPr>
          <a:xfrm>
            <a:off x="1353504" y="2822370"/>
            <a:ext cx="4370345" cy="6066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L" sz="4400" kern="0">
                <a:solidFill>
                  <a:schemeClr val="bg1"/>
                </a:solidFill>
                <a:latin typeface="Calibri" panose="020F0502020204030204" pitchFamily="34" charset="0"/>
                <a:cs typeface="Calibri" panose="020F0502020204030204" pitchFamily="34" charset="0"/>
              </a:rPr>
              <a:t>2025: 1,75-2,75%</a:t>
            </a:r>
          </a:p>
        </p:txBody>
      </p:sp>
      <p:sp>
        <p:nvSpPr>
          <p:cNvPr id="11" name="Título 1">
            <a:extLst>
              <a:ext uri="{FF2B5EF4-FFF2-40B4-BE49-F238E27FC236}">
                <a16:creationId xmlns:a16="http://schemas.microsoft.com/office/drawing/2014/main" id="{C3FA942D-AEE0-EFC3-F378-BA324790FFCF}"/>
              </a:ext>
            </a:extLst>
          </p:cNvPr>
          <p:cNvSpPr txBox="1">
            <a:spLocks/>
          </p:cNvSpPr>
          <p:nvPr/>
        </p:nvSpPr>
        <p:spPr>
          <a:xfrm>
            <a:off x="1353504" y="3542393"/>
            <a:ext cx="4370345" cy="5255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L" sz="2800" b="1" kern="0" dirty="0">
                <a:solidFill>
                  <a:schemeClr val="bg1"/>
                </a:solidFill>
                <a:cs typeface="Times New Roman" panose="02020603050405020304" pitchFamily="18" charset="0"/>
              </a:rPr>
              <a:t>(1,5-2,5% IPoM diciembre)</a:t>
            </a:r>
          </a:p>
        </p:txBody>
      </p:sp>
      <p:sp>
        <p:nvSpPr>
          <p:cNvPr id="12" name="Título 1">
            <a:extLst>
              <a:ext uri="{FF2B5EF4-FFF2-40B4-BE49-F238E27FC236}">
                <a16:creationId xmlns:a16="http://schemas.microsoft.com/office/drawing/2014/main" id="{62217446-8331-93E8-6BEA-EB0C4C94CFD2}"/>
              </a:ext>
            </a:extLst>
          </p:cNvPr>
          <p:cNvSpPr txBox="1">
            <a:spLocks/>
          </p:cNvSpPr>
          <p:nvPr/>
        </p:nvSpPr>
        <p:spPr>
          <a:xfrm>
            <a:off x="7134621" y="2797481"/>
            <a:ext cx="4370345" cy="13757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CL" sz="4400" kern="0">
                <a:solidFill>
                  <a:schemeClr val="bg1"/>
                </a:solidFill>
                <a:latin typeface="Calibri" panose="020F0502020204030204" pitchFamily="34" charset="0"/>
                <a:cs typeface="Calibri" panose="020F0502020204030204" pitchFamily="34" charset="0"/>
              </a:rPr>
              <a:t>2026-2027:</a:t>
            </a:r>
          </a:p>
          <a:p>
            <a:pPr algn="ctr"/>
            <a:r>
              <a:rPr lang="es-CL" sz="4400" kern="0">
                <a:solidFill>
                  <a:schemeClr val="bg1"/>
                </a:solidFill>
                <a:latin typeface="Calibri" panose="020F0502020204030204" pitchFamily="34" charset="0"/>
                <a:cs typeface="Calibri" panose="020F0502020204030204" pitchFamily="34" charset="0"/>
              </a:rPr>
              <a:t>1,5-2,5%</a:t>
            </a:r>
          </a:p>
        </p:txBody>
      </p:sp>
      <p:sp>
        <p:nvSpPr>
          <p:cNvPr id="21" name="Rectángulo 20">
            <a:extLst>
              <a:ext uri="{FF2B5EF4-FFF2-40B4-BE49-F238E27FC236}">
                <a16:creationId xmlns:a16="http://schemas.microsoft.com/office/drawing/2014/main" id="{7DF6DA7A-3728-1E0A-E026-BBCBC5E91DD5}"/>
              </a:ext>
            </a:extLst>
          </p:cNvPr>
          <p:cNvSpPr/>
          <p:nvPr/>
        </p:nvSpPr>
        <p:spPr>
          <a:xfrm rot="5400000">
            <a:off x="6924534" y="2760201"/>
            <a:ext cx="336578" cy="778542"/>
          </a:xfrm>
          <a:prstGeom prst="rect">
            <a:avLst/>
          </a:prstGeom>
          <a:solidFill>
            <a:srgbClr val="B496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5FDA1469-07CD-754A-5FEB-11E481609CDE}"/>
              </a:ext>
            </a:extLst>
          </p:cNvPr>
          <p:cNvSpPr/>
          <p:nvPr/>
        </p:nvSpPr>
        <p:spPr>
          <a:xfrm rot="5400000">
            <a:off x="6921876" y="3208019"/>
            <a:ext cx="336579" cy="778541"/>
          </a:xfrm>
          <a:prstGeom prst="rect">
            <a:avLst/>
          </a:prstGeom>
          <a:solidFill>
            <a:srgbClr val="B496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8" name="Imagen 17">
            <a:extLst>
              <a:ext uri="{FF2B5EF4-FFF2-40B4-BE49-F238E27FC236}">
                <a16:creationId xmlns:a16="http://schemas.microsoft.com/office/drawing/2014/main" id="{CC03B034-9258-D349-C836-7840FCC9D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00" y="2761150"/>
            <a:ext cx="488451" cy="1245755"/>
          </a:xfrm>
          <a:prstGeom prst="rect">
            <a:avLst/>
          </a:prstGeom>
        </p:spPr>
      </p:pic>
      <p:sp>
        <p:nvSpPr>
          <p:cNvPr id="2" name="CuadroTexto 1">
            <a:extLst>
              <a:ext uri="{FF2B5EF4-FFF2-40B4-BE49-F238E27FC236}">
                <a16:creationId xmlns:a16="http://schemas.microsoft.com/office/drawing/2014/main" id="{B157DE33-DF7C-E83D-ADA4-8A98B6362D64}"/>
              </a:ext>
            </a:extLst>
          </p:cNvPr>
          <p:cNvSpPr txBox="1"/>
          <p:nvPr/>
        </p:nvSpPr>
        <p:spPr>
          <a:xfrm>
            <a:off x="88160" y="373000"/>
            <a:ext cx="11527346" cy="584775"/>
          </a:xfrm>
          <a:prstGeom prst="rect">
            <a:avLst/>
          </a:prstGeom>
          <a:noFill/>
        </p:spPr>
        <p:txBody>
          <a:bodyPr wrap="square" rtlCol="0">
            <a:spAutoFit/>
          </a:bodyPr>
          <a:lstStyle/>
          <a:p>
            <a:r>
              <a:rPr lang="es-CL" sz="3200" dirty="0"/>
              <a:t>Actividad y demanda en Chile se corrigen moderadamente al alza </a:t>
            </a:r>
          </a:p>
        </p:txBody>
      </p:sp>
    </p:spTree>
    <p:extLst>
      <p:ext uri="{BB962C8B-B14F-4D97-AF65-F5344CB8AC3E}">
        <p14:creationId xmlns:p14="http://schemas.microsoft.com/office/powerpoint/2010/main" val="3372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166B687-2A32-2CC6-6A12-8DB2D2857445}"/>
              </a:ext>
            </a:extLst>
          </p:cNvPr>
          <p:cNvSpPr/>
          <p:nvPr/>
        </p:nvSpPr>
        <p:spPr>
          <a:xfrm>
            <a:off x="532800" y="1456864"/>
            <a:ext cx="1832361" cy="369332"/>
          </a:xfrm>
          <a:prstGeom prst="rect">
            <a:avLst/>
          </a:prstGeom>
          <a:noFill/>
        </p:spPr>
        <p:txBody>
          <a:bodyPr wrap="none">
            <a:spAutoFit/>
          </a:bodyPr>
          <a:lstStyle/>
          <a:p>
            <a:r>
              <a:rPr lang="es-ES" dirty="0">
                <a:solidFill>
                  <a:srgbClr val="242A40"/>
                </a:solidFill>
              </a:rPr>
              <a:t>Consumo privado</a:t>
            </a:r>
          </a:p>
        </p:txBody>
      </p:sp>
      <p:sp>
        <p:nvSpPr>
          <p:cNvPr id="6" name="Rectángulo 5">
            <a:extLst>
              <a:ext uri="{FF2B5EF4-FFF2-40B4-BE49-F238E27FC236}">
                <a16:creationId xmlns:a16="http://schemas.microsoft.com/office/drawing/2014/main" id="{96231DE0-C092-2C95-9B21-77BC9334B600}"/>
              </a:ext>
            </a:extLst>
          </p:cNvPr>
          <p:cNvSpPr/>
          <p:nvPr/>
        </p:nvSpPr>
        <p:spPr>
          <a:xfrm>
            <a:off x="532800" y="1740380"/>
            <a:ext cx="1500732"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42A40"/>
                </a:solidFill>
                <a:effectLst/>
                <a:uLnTx/>
                <a:uFillTx/>
                <a:latin typeface="Calibri" panose="020F0502020204030204"/>
                <a:ea typeface="+mn-ea"/>
                <a:cs typeface="+mn-cs"/>
              </a:rPr>
              <a:t>(índice 2018=100)</a:t>
            </a:r>
            <a:endParaRPr kumimoji="0" lang="es-CL" sz="1400" b="0" i="0" u="none" strike="noStrike" kern="1200" cap="none" spc="0" normalizeH="0" baseline="0" noProof="0" dirty="0">
              <a:ln>
                <a:noFill/>
              </a:ln>
              <a:solidFill>
                <a:srgbClr val="242A40"/>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5D4723AD-BBDD-E85E-ED84-FCB6793E2684}"/>
              </a:ext>
            </a:extLst>
          </p:cNvPr>
          <p:cNvSpPr/>
          <p:nvPr/>
        </p:nvSpPr>
        <p:spPr>
          <a:xfrm>
            <a:off x="6413591" y="1456864"/>
            <a:ext cx="3054554" cy="369332"/>
          </a:xfrm>
          <a:prstGeom prst="rect">
            <a:avLst/>
          </a:prstGeom>
          <a:noFill/>
        </p:spPr>
        <p:txBody>
          <a:bodyPr wrap="none">
            <a:spAutoFit/>
          </a:bodyPr>
          <a:lstStyle/>
          <a:p>
            <a:r>
              <a:rPr lang="es-ES" dirty="0">
                <a:solidFill>
                  <a:srgbClr val="242A40"/>
                </a:solidFill>
              </a:rPr>
              <a:t>Formación bruta de capital fijo</a:t>
            </a:r>
          </a:p>
        </p:txBody>
      </p:sp>
      <p:sp>
        <p:nvSpPr>
          <p:cNvPr id="3" name="CuadroTexto 2">
            <a:extLst>
              <a:ext uri="{FF2B5EF4-FFF2-40B4-BE49-F238E27FC236}">
                <a16:creationId xmlns:a16="http://schemas.microsoft.com/office/drawing/2014/main" id="{B383D5C9-6B14-BD74-55AC-79F3B9B43272}"/>
              </a:ext>
            </a:extLst>
          </p:cNvPr>
          <p:cNvSpPr txBox="1"/>
          <p:nvPr/>
        </p:nvSpPr>
        <p:spPr>
          <a:xfrm>
            <a:off x="230400" y="353315"/>
            <a:ext cx="10950145" cy="584775"/>
          </a:xfrm>
          <a:prstGeom prst="rect">
            <a:avLst/>
          </a:prstGeom>
          <a:noFill/>
        </p:spPr>
        <p:txBody>
          <a:bodyPr wrap="square" rtlCol="0">
            <a:spAutoFit/>
          </a:bodyPr>
          <a:lstStyle/>
          <a:p>
            <a:r>
              <a:rPr lang="es-CL" sz="3200" dirty="0">
                <a:solidFill>
                  <a:srgbClr val="13192F"/>
                </a:solidFill>
              </a:rPr>
              <a:t>Niveles algo mayores pare el consumo y la inversión</a:t>
            </a:r>
          </a:p>
        </p:txBody>
      </p:sp>
      <p:sp>
        <p:nvSpPr>
          <p:cNvPr id="2" name="Rectángulo 1">
            <a:extLst>
              <a:ext uri="{FF2B5EF4-FFF2-40B4-BE49-F238E27FC236}">
                <a16:creationId xmlns:a16="http://schemas.microsoft.com/office/drawing/2014/main" id="{371FA0E1-F540-56AB-85D6-D67959DA0394}"/>
              </a:ext>
            </a:extLst>
          </p:cNvPr>
          <p:cNvSpPr/>
          <p:nvPr/>
        </p:nvSpPr>
        <p:spPr>
          <a:xfrm>
            <a:off x="230400" y="6042885"/>
            <a:ext cx="9998774" cy="430887"/>
          </a:xfrm>
          <a:prstGeom prst="rect">
            <a:avLst/>
          </a:prstGeom>
        </p:spPr>
        <p:txBody>
          <a:bodyPr wrap="square">
            <a:spAutoFit/>
          </a:bodyPr>
          <a:lstStyle/>
          <a:p>
            <a:pPr algn="just"/>
            <a:r>
              <a:rPr lang="es-ES" sz="1100" dirty="0">
                <a:solidFill>
                  <a:srgbClr val="242A40"/>
                </a:solidFill>
                <a:latin typeface="Calibri" panose="020F0502020204030204" pitchFamily="34" charset="0"/>
                <a:cs typeface="Calibri" panose="020F0502020204030204" pitchFamily="34" charset="0"/>
              </a:rPr>
              <a:t>(f) Proyección. </a:t>
            </a:r>
          </a:p>
          <a:p>
            <a:pPr algn="just"/>
            <a:r>
              <a:rPr lang="es-ES" sz="1100" dirty="0">
                <a:solidFill>
                  <a:srgbClr val="242A40"/>
                </a:solidFill>
                <a:latin typeface="Calibri" panose="020F0502020204030204" pitchFamily="34" charset="0"/>
                <a:cs typeface="Calibri" panose="020F0502020204030204" pitchFamily="34" charset="0"/>
              </a:rPr>
              <a:t>Fuente: Banco Central de Chile.</a:t>
            </a:r>
          </a:p>
        </p:txBody>
      </p:sp>
      <p:graphicFrame>
        <p:nvGraphicFramePr>
          <p:cNvPr id="11" name="Gráfico 10">
            <a:extLst>
              <a:ext uri="{FF2B5EF4-FFF2-40B4-BE49-F238E27FC236}">
                <a16:creationId xmlns:a16="http://schemas.microsoft.com/office/drawing/2014/main" id="{61770DCA-67CA-DC71-2A14-EF66B1D77637}"/>
              </a:ext>
            </a:extLst>
          </p:cNvPr>
          <p:cNvGraphicFramePr>
            <a:graphicFrameLocks/>
          </p:cNvGraphicFramePr>
          <p:nvPr>
            <p:extLst>
              <p:ext uri="{D42A27DB-BD31-4B8C-83A1-F6EECF244321}">
                <p14:modId xmlns:p14="http://schemas.microsoft.com/office/powerpoint/2010/main" val="427204139"/>
              </p:ext>
            </p:extLst>
          </p:nvPr>
        </p:nvGraphicFramePr>
        <p:xfrm>
          <a:off x="532800" y="2259074"/>
          <a:ext cx="4422394" cy="3568519"/>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4">
            <a:extLst>
              <a:ext uri="{FF2B5EF4-FFF2-40B4-BE49-F238E27FC236}">
                <a16:creationId xmlns:a16="http://schemas.microsoft.com/office/drawing/2014/main" id="{71BB20DB-7D8C-8DE2-433F-6D81FE8ED308}"/>
              </a:ext>
            </a:extLst>
          </p:cNvPr>
          <p:cNvSpPr/>
          <p:nvPr/>
        </p:nvSpPr>
        <p:spPr>
          <a:xfrm>
            <a:off x="6413591" y="1733711"/>
            <a:ext cx="1500732"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42A40"/>
                </a:solidFill>
                <a:effectLst/>
                <a:uLnTx/>
                <a:uFillTx/>
                <a:latin typeface="+mj-lt"/>
                <a:ea typeface="+mn-ea"/>
                <a:cs typeface="+mn-cs"/>
              </a:rPr>
              <a:t>(índice 2018=100)</a:t>
            </a:r>
            <a:endParaRPr kumimoji="0" lang="es-CL" sz="1400" b="0" i="0" u="none" strike="noStrike" kern="1200" cap="none" spc="0" normalizeH="0" baseline="0" noProof="0" dirty="0">
              <a:ln>
                <a:noFill/>
              </a:ln>
              <a:solidFill>
                <a:srgbClr val="242A40"/>
              </a:solidFill>
              <a:effectLst/>
              <a:uLnTx/>
              <a:uFillTx/>
              <a:latin typeface="+mj-lt"/>
              <a:ea typeface="+mn-ea"/>
              <a:cs typeface="+mn-cs"/>
            </a:endParaRPr>
          </a:p>
        </p:txBody>
      </p:sp>
      <p:graphicFrame>
        <p:nvGraphicFramePr>
          <p:cNvPr id="16" name="Gráfico 15">
            <a:extLst>
              <a:ext uri="{FF2B5EF4-FFF2-40B4-BE49-F238E27FC236}">
                <a16:creationId xmlns:a16="http://schemas.microsoft.com/office/drawing/2014/main" id="{898EE8BE-AE6F-46DB-B2E4-C1B29057F33A}"/>
              </a:ext>
            </a:extLst>
          </p:cNvPr>
          <p:cNvGraphicFramePr>
            <a:graphicFrameLocks/>
          </p:cNvGraphicFramePr>
          <p:nvPr>
            <p:extLst>
              <p:ext uri="{D42A27DB-BD31-4B8C-83A1-F6EECF244321}">
                <p14:modId xmlns:p14="http://schemas.microsoft.com/office/powerpoint/2010/main" val="1802816308"/>
              </p:ext>
            </p:extLst>
          </p:nvPr>
        </p:nvGraphicFramePr>
        <p:xfrm>
          <a:off x="6413591" y="2173797"/>
          <a:ext cx="4430332" cy="35775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478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A7FD8-AB11-6743-2270-973C652026D0}"/>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A3FE2316-D66F-0FD9-9D6B-E646CBC89701}"/>
              </a:ext>
            </a:extLst>
          </p:cNvPr>
          <p:cNvSpPr/>
          <p:nvPr/>
        </p:nvSpPr>
        <p:spPr>
          <a:xfrm>
            <a:off x="4060528" y="1407941"/>
            <a:ext cx="2870209" cy="369332"/>
          </a:xfrm>
          <a:prstGeom prst="rect">
            <a:avLst/>
          </a:prstGeom>
          <a:noFill/>
        </p:spPr>
        <p:txBody>
          <a:bodyPr wrap="none">
            <a:spAutoFit/>
          </a:bodyPr>
          <a:lstStyle/>
          <a:p>
            <a:r>
              <a:rPr lang="es-ES" dirty="0">
                <a:solidFill>
                  <a:srgbClr val="242A40"/>
                </a:solidFill>
              </a:rPr>
              <a:t>Proyecciones de inflación (1)</a:t>
            </a:r>
          </a:p>
        </p:txBody>
      </p:sp>
      <p:sp>
        <p:nvSpPr>
          <p:cNvPr id="11" name="Rectángulo 10">
            <a:extLst>
              <a:ext uri="{FF2B5EF4-FFF2-40B4-BE49-F238E27FC236}">
                <a16:creationId xmlns:a16="http://schemas.microsoft.com/office/drawing/2014/main" id="{8C0C7B99-9881-BB65-F7D8-570FE68825A3}"/>
              </a:ext>
            </a:extLst>
          </p:cNvPr>
          <p:cNvSpPr/>
          <p:nvPr/>
        </p:nvSpPr>
        <p:spPr>
          <a:xfrm>
            <a:off x="4360290" y="1717851"/>
            <a:ext cx="2270686"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42A40"/>
                </a:solidFill>
                <a:effectLst/>
                <a:uLnTx/>
                <a:uFillTx/>
                <a:latin typeface="Calibri" panose="020F0502020204030204"/>
                <a:ea typeface="+mn-ea"/>
                <a:cs typeface="+mn-cs"/>
              </a:rPr>
              <a:t>(variación anual, porcentaje)</a:t>
            </a:r>
            <a:endParaRPr kumimoji="0" lang="es-CL" sz="1400" b="0" i="0" u="none" strike="noStrike" kern="1200" cap="none" spc="0" normalizeH="0" baseline="0" noProof="0" dirty="0">
              <a:ln>
                <a:noFill/>
              </a:ln>
              <a:solidFill>
                <a:srgbClr val="242A40"/>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31EBA51F-4162-9A01-AE94-11FE90018A87}"/>
              </a:ext>
            </a:extLst>
          </p:cNvPr>
          <p:cNvSpPr txBox="1"/>
          <p:nvPr/>
        </p:nvSpPr>
        <p:spPr>
          <a:xfrm>
            <a:off x="92081" y="6351629"/>
            <a:ext cx="10631577" cy="430887"/>
          </a:xfrm>
          <a:prstGeom prst="rect">
            <a:avLst/>
          </a:prstGeom>
          <a:noFill/>
        </p:spPr>
        <p:txBody>
          <a:bodyPr wrap="square">
            <a:spAutoFit/>
          </a:bodyPr>
          <a:lstStyle/>
          <a:p>
            <a:pPr marL="228600" marR="0" lvl="0" indent="-228600" algn="just" defTabSz="914400" rtl="0" eaLnBrk="1" fontAlgn="auto" latinLnBrk="0" hangingPunct="1">
              <a:lnSpc>
                <a:spcPct val="100000"/>
              </a:lnSpc>
              <a:spcBef>
                <a:spcPts val="0"/>
              </a:spcBef>
              <a:spcAft>
                <a:spcPts val="0"/>
              </a:spcAft>
              <a:buClrTx/>
              <a:buSzTx/>
              <a:buFontTx/>
              <a:buAutoNum type="arabicParenBoth"/>
              <a:tabLst/>
              <a:defRPr/>
            </a:pPr>
            <a:r>
              <a:rPr lang="es-CL" sz="1100" dirty="0">
                <a:solidFill>
                  <a:srgbClr val="242A40"/>
                </a:solidFill>
                <a:latin typeface="Calibri" panose="020F0502020204030204" pitchFamily="34" charset="0"/>
                <a:cs typeface="Calibri" panose="020F0502020204030204" pitchFamily="34" charset="0"/>
              </a:rPr>
              <a:t>Considera canasta de referencia 2023 y empalme del Banco Central de Chile. </a:t>
            </a:r>
          </a:p>
          <a:p>
            <a:pPr marR="0" lvl="0" algn="just" defTabSz="914400" rtl="0" eaLnBrk="1" fontAlgn="auto" latinLnBrk="0" hangingPunct="1">
              <a:lnSpc>
                <a:spcPct val="100000"/>
              </a:lnSpc>
              <a:spcBef>
                <a:spcPts val="0"/>
              </a:spcBef>
              <a:spcAft>
                <a:spcPts val="0"/>
              </a:spcAft>
              <a:buClrTx/>
              <a:buSzTx/>
              <a:tabLst/>
              <a:defRPr/>
            </a:pPr>
            <a:r>
              <a:rPr lang="es-ES" sz="1100" dirty="0">
                <a:solidFill>
                  <a:srgbClr val="242A40"/>
                </a:solidFill>
                <a:latin typeface="Calibri" panose="020F0502020204030204" pitchFamily="34" charset="0"/>
                <a:cs typeface="Calibri" panose="020F0502020204030204" pitchFamily="34" charset="0"/>
              </a:rPr>
              <a:t>Fuentes: Banco Central de Chile e Instituto Nacional de Estadísticas.</a:t>
            </a:r>
            <a:endParaRPr lang="es-CL" sz="1100" dirty="0"/>
          </a:p>
        </p:txBody>
      </p:sp>
      <p:sp>
        <p:nvSpPr>
          <p:cNvPr id="2" name="Rectángulo 1">
            <a:extLst>
              <a:ext uri="{FF2B5EF4-FFF2-40B4-BE49-F238E27FC236}">
                <a16:creationId xmlns:a16="http://schemas.microsoft.com/office/drawing/2014/main" id="{3748A781-A166-E91B-A11E-2FE24F6F7CC0}"/>
              </a:ext>
            </a:extLst>
          </p:cNvPr>
          <p:cNvSpPr/>
          <p:nvPr/>
        </p:nvSpPr>
        <p:spPr>
          <a:xfrm>
            <a:off x="907938" y="1994387"/>
            <a:ext cx="585545"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600" dirty="0">
                <a:solidFill>
                  <a:srgbClr val="242A40"/>
                </a:solidFill>
                <a:latin typeface="Calibri" panose="020F0502020204030204"/>
              </a:rPr>
              <a:t>Total</a:t>
            </a:r>
            <a:endParaRPr kumimoji="0" lang="es-CL" sz="1600" b="0" i="0" u="none" strike="noStrike" kern="1200" cap="none" spc="0" normalizeH="0" baseline="0" noProof="0" dirty="0">
              <a:ln>
                <a:noFill/>
              </a:ln>
              <a:solidFill>
                <a:srgbClr val="242A40"/>
              </a:solidFill>
              <a:effectLst/>
              <a:uLnTx/>
              <a:uFillTx/>
              <a:latin typeface="Calibri" panose="020F0502020204030204"/>
              <a:ea typeface="+mn-ea"/>
              <a:cs typeface="+mn-cs"/>
            </a:endParaRPr>
          </a:p>
        </p:txBody>
      </p:sp>
      <p:sp>
        <p:nvSpPr>
          <p:cNvPr id="3" name="Rectángulo 2">
            <a:extLst>
              <a:ext uri="{FF2B5EF4-FFF2-40B4-BE49-F238E27FC236}">
                <a16:creationId xmlns:a16="http://schemas.microsoft.com/office/drawing/2014/main" id="{05099D07-2C69-77AA-7858-5F81619A500C}"/>
              </a:ext>
            </a:extLst>
          </p:cNvPr>
          <p:cNvSpPr/>
          <p:nvPr/>
        </p:nvSpPr>
        <p:spPr>
          <a:xfrm>
            <a:off x="6422497" y="1956805"/>
            <a:ext cx="114467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600" dirty="0">
                <a:solidFill>
                  <a:srgbClr val="242A40"/>
                </a:solidFill>
                <a:latin typeface="Calibri" panose="020F0502020204030204"/>
              </a:rPr>
              <a:t>Subyacente</a:t>
            </a:r>
            <a:endParaRPr kumimoji="0" lang="es-CL" sz="1600" b="0" i="0" u="none" strike="noStrike" kern="1200" cap="none" spc="0" normalizeH="0" baseline="0" noProof="0" dirty="0">
              <a:ln>
                <a:noFill/>
              </a:ln>
              <a:solidFill>
                <a:srgbClr val="242A40"/>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1B8D5C6E-015A-FDCE-8827-6C28893453C9}"/>
              </a:ext>
            </a:extLst>
          </p:cNvPr>
          <p:cNvSpPr txBox="1"/>
          <p:nvPr/>
        </p:nvSpPr>
        <p:spPr>
          <a:xfrm>
            <a:off x="30480" y="345440"/>
            <a:ext cx="1098630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3200" i="0" u="none" strike="noStrike" kern="1200" cap="none" spc="0" normalizeH="0" baseline="0" noProof="0" dirty="0">
                <a:ln>
                  <a:noFill/>
                </a:ln>
                <a:effectLst/>
                <a:uLnTx/>
                <a:uFillTx/>
                <a:latin typeface="Calibri "/>
              </a:rPr>
              <a:t>Inflación convergerá a la meta a comienzos de 2026</a:t>
            </a:r>
          </a:p>
        </p:txBody>
      </p:sp>
      <p:graphicFrame>
        <p:nvGraphicFramePr>
          <p:cNvPr id="7" name="1 Gráfico">
            <a:extLst>
              <a:ext uri="{FF2B5EF4-FFF2-40B4-BE49-F238E27FC236}">
                <a16:creationId xmlns:a16="http://schemas.microsoft.com/office/drawing/2014/main" id="{4E17437B-6CD3-4E9E-BD81-57D58C169D71}"/>
              </a:ext>
            </a:extLst>
          </p:cNvPr>
          <p:cNvGraphicFramePr>
            <a:graphicFrameLocks/>
          </p:cNvGraphicFramePr>
          <p:nvPr>
            <p:extLst>
              <p:ext uri="{D42A27DB-BD31-4B8C-83A1-F6EECF244321}">
                <p14:modId xmlns:p14="http://schemas.microsoft.com/office/powerpoint/2010/main" val="3915609148"/>
              </p:ext>
            </p:extLst>
          </p:nvPr>
        </p:nvGraphicFramePr>
        <p:xfrm>
          <a:off x="455633" y="2300242"/>
          <a:ext cx="5040000" cy="36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 Gráfico">
            <a:extLst>
              <a:ext uri="{FF2B5EF4-FFF2-40B4-BE49-F238E27FC236}">
                <a16:creationId xmlns:a16="http://schemas.microsoft.com/office/drawing/2014/main" id="{0F6F4861-FDD6-4218-BBB4-C1B41E0270C2}"/>
              </a:ext>
            </a:extLst>
          </p:cNvPr>
          <p:cNvGraphicFramePr>
            <a:graphicFrameLocks/>
          </p:cNvGraphicFramePr>
          <p:nvPr>
            <p:extLst>
              <p:ext uri="{D42A27DB-BD31-4B8C-83A1-F6EECF244321}">
                <p14:modId xmlns:p14="http://schemas.microsoft.com/office/powerpoint/2010/main" val="3163222792"/>
              </p:ext>
            </p:extLst>
          </p:nvPr>
        </p:nvGraphicFramePr>
        <p:xfrm>
          <a:off x="6208409" y="2264582"/>
          <a:ext cx="5040000"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983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D3E15-AF40-2B1D-089B-0CF2567BF197}"/>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A1F1C043-F6DD-56B4-F20D-6F4576B795D7}"/>
              </a:ext>
            </a:extLst>
          </p:cNvPr>
          <p:cNvSpPr/>
          <p:nvPr/>
        </p:nvSpPr>
        <p:spPr>
          <a:xfrm>
            <a:off x="640929" y="1435199"/>
            <a:ext cx="4799391" cy="369332"/>
          </a:xfrm>
          <a:prstGeom prst="rect">
            <a:avLst/>
          </a:prstGeom>
          <a:noFill/>
        </p:spPr>
        <p:txBody>
          <a:bodyPr wrap="none">
            <a:spAutoFit/>
          </a:bodyPr>
          <a:lstStyle/>
          <a:p>
            <a:r>
              <a:rPr lang="es-ES" dirty="0">
                <a:solidFill>
                  <a:srgbClr val="242A40"/>
                </a:solidFill>
              </a:rPr>
              <a:t>Expectativas de inflación a 2 años plazo (1) (2) (3)</a:t>
            </a:r>
          </a:p>
        </p:txBody>
      </p:sp>
      <p:sp>
        <p:nvSpPr>
          <p:cNvPr id="6" name="Rectángulo 5">
            <a:extLst>
              <a:ext uri="{FF2B5EF4-FFF2-40B4-BE49-F238E27FC236}">
                <a16:creationId xmlns:a16="http://schemas.microsoft.com/office/drawing/2014/main" id="{59E58AF8-790B-D6C1-E59D-2E1D116B21EF}"/>
              </a:ext>
            </a:extLst>
          </p:cNvPr>
          <p:cNvSpPr/>
          <p:nvPr/>
        </p:nvSpPr>
        <p:spPr>
          <a:xfrm>
            <a:off x="651726" y="1724319"/>
            <a:ext cx="2270686"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42A40"/>
                </a:solidFill>
                <a:effectLst/>
                <a:uLnTx/>
                <a:uFillTx/>
                <a:latin typeface="Calibri" panose="020F0502020204030204"/>
                <a:ea typeface="+mn-ea"/>
                <a:cs typeface="+mn-cs"/>
              </a:rPr>
              <a:t>(variación anual, porcentaje)</a:t>
            </a:r>
            <a:endParaRPr kumimoji="0" lang="es-CL" sz="1400" b="0" i="0" u="none" strike="noStrike" kern="1200" cap="none" spc="0" normalizeH="0" baseline="0" noProof="0" dirty="0">
              <a:ln>
                <a:noFill/>
              </a:ln>
              <a:solidFill>
                <a:srgbClr val="242A40"/>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5A36F47C-74A2-962A-09B9-DAC717572ECA}"/>
              </a:ext>
            </a:extLst>
          </p:cNvPr>
          <p:cNvSpPr txBox="1"/>
          <p:nvPr/>
        </p:nvSpPr>
        <p:spPr>
          <a:xfrm>
            <a:off x="92081" y="6251119"/>
            <a:ext cx="11510639" cy="6001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1100" dirty="0">
                <a:solidFill>
                  <a:srgbClr val="242A40"/>
                </a:solidFill>
                <a:latin typeface="Calibri" panose="020F0502020204030204" pitchFamily="34" charset="0"/>
                <a:cs typeface="Calibri" panose="020F0502020204030204" pitchFamily="34" charset="0"/>
              </a:rPr>
              <a:t>(1) Para las encuestas se muestran las medianas de las respuestas. (2) La EOF considera la encuesta de la primera quincena de cada mes hasta enero del 2018. Desde febrero de ese año, considera la última encuesta publicada en el mes. En los meses en los que no se publica la encuesta, se considera la última disponible. (3) La compensación inflacionaria considera el promedio de los precios de los últimos 10 días de cada mes. Para marzo 2025 toma en cuenta el promedio de los últimos 10 días al 18 de marzo. </a:t>
            </a:r>
            <a:r>
              <a:rPr lang="es-ES" sz="1100" dirty="0">
                <a:solidFill>
                  <a:srgbClr val="242A40"/>
                </a:solidFill>
                <a:latin typeface="Calibri" panose="020F0502020204030204" pitchFamily="34" charset="0"/>
                <a:cs typeface="Calibri" panose="020F0502020204030204" pitchFamily="34" charset="0"/>
              </a:rPr>
              <a:t>Fuentes: Banco Central de Chile e Instituto Nacional de Estadísticas.</a:t>
            </a:r>
            <a:endParaRPr lang="es-CL" sz="1100" dirty="0"/>
          </a:p>
        </p:txBody>
      </p:sp>
      <p:sp>
        <p:nvSpPr>
          <p:cNvPr id="4" name="CuadroTexto 3">
            <a:extLst>
              <a:ext uri="{FF2B5EF4-FFF2-40B4-BE49-F238E27FC236}">
                <a16:creationId xmlns:a16="http://schemas.microsoft.com/office/drawing/2014/main" id="{371DC4C0-FA5E-DC12-6D08-D7F59311B179}"/>
              </a:ext>
            </a:extLst>
          </p:cNvPr>
          <p:cNvSpPr txBox="1"/>
          <p:nvPr/>
        </p:nvSpPr>
        <p:spPr>
          <a:xfrm>
            <a:off x="0" y="335280"/>
            <a:ext cx="1098630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3200" dirty="0">
                <a:latin typeface="Calibri "/>
              </a:rPr>
              <a:t>Normalización monetaria procederá con cautela</a:t>
            </a:r>
            <a:endParaRPr kumimoji="0" lang="es-CL" sz="3200" i="0" u="none" strike="noStrike" kern="1200" cap="none" spc="0" normalizeH="0" baseline="0" noProof="0" dirty="0">
              <a:ln>
                <a:noFill/>
              </a:ln>
              <a:effectLst/>
              <a:uLnTx/>
              <a:uFillTx/>
              <a:latin typeface="Calibri "/>
            </a:endParaRPr>
          </a:p>
        </p:txBody>
      </p:sp>
      <p:graphicFrame>
        <p:nvGraphicFramePr>
          <p:cNvPr id="13" name="1 Gráfico">
            <a:extLst>
              <a:ext uri="{FF2B5EF4-FFF2-40B4-BE49-F238E27FC236}">
                <a16:creationId xmlns:a16="http://schemas.microsoft.com/office/drawing/2014/main" id="{8D10FB83-3887-57D9-97A3-D6968F62A190}"/>
              </a:ext>
            </a:extLst>
          </p:cNvPr>
          <p:cNvGraphicFramePr>
            <a:graphicFrameLocks/>
          </p:cNvGraphicFramePr>
          <p:nvPr>
            <p:extLst>
              <p:ext uri="{D42A27DB-BD31-4B8C-83A1-F6EECF244321}">
                <p14:modId xmlns:p14="http://schemas.microsoft.com/office/powerpoint/2010/main" val="3900791341"/>
              </p:ext>
            </p:extLst>
          </p:nvPr>
        </p:nvGraphicFramePr>
        <p:xfrm>
          <a:off x="579761" y="2192371"/>
          <a:ext cx="504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ángulo 22">
            <a:extLst>
              <a:ext uri="{FF2B5EF4-FFF2-40B4-BE49-F238E27FC236}">
                <a16:creationId xmlns:a16="http://schemas.microsoft.com/office/drawing/2014/main" id="{FC5D652A-CCB9-4B91-B007-0A3496E8729D}"/>
              </a:ext>
            </a:extLst>
          </p:cNvPr>
          <p:cNvSpPr/>
          <p:nvPr/>
        </p:nvSpPr>
        <p:spPr>
          <a:xfrm>
            <a:off x="6625345" y="1689068"/>
            <a:ext cx="2630272" cy="307777"/>
          </a:xfrm>
          <a:prstGeom prst="rect">
            <a:avLst/>
          </a:prstGeom>
        </p:spPr>
        <p:txBody>
          <a:bodyPr wrap="none">
            <a:spAutoFit/>
          </a:bodyPr>
          <a:lstStyle/>
          <a:p>
            <a:r>
              <a:rPr lang="es-ES" sz="1400" dirty="0">
                <a:solidFill>
                  <a:srgbClr val="242A40"/>
                </a:solidFill>
              </a:rPr>
              <a:t>(promedio trimestral, porcentaje)</a:t>
            </a:r>
            <a:endParaRPr lang="es-CL" sz="1400" dirty="0">
              <a:solidFill>
                <a:srgbClr val="242A40"/>
              </a:solidFill>
            </a:endParaRPr>
          </a:p>
        </p:txBody>
      </p:sp>
      <p:sp>
        <p:nvSpPr>
          <p:cNvPr id="24" name="Rectángulo 23">
            <a:extLst>
              <a:ext uri="{FF2B5EF4-FFF2-40B4-BE49-F238E27FC236}">
                <a16:creationId xmlns:a16="http://schemas.microsoft.com/office/drawing/2014/main" id="{2971C595-75D7-4FAA-86CB-777155EEBF2C}"/>
              </a:ext>
            </a:extLst>
          </p:cNvPr>
          <p:cNvSpPr/>
          <p:nvPr/>
        </p:nvSpPr>
        <p:spPr>
          <a:xfrm>
            <a:off x="6625345" y="1405102"/>
            <a:ext cx="2106859" cy="369332"/>
          </a:xfrm>
          <a:prstGeom prst="rect">
            <a:avLst/>
          </a:prstGeom>
          <a:noFill/>
        </p:spPr>
        <p:txBody>
          <a:bodyPr wrap="none">
            <a:spAutoFit/>
          </a:bodyPr>
          <a:lstStyle/>
          <a:p>
            <a:r>
              <a:rPr lang="es-ES" dirty="0">
                <a:solidFill>
                  <a:srgbClr val="242A40"/>
                </a:solidFill>
              </a:rPr>
              <a:t>Corredor de TPM (*)</a:t>
            </a:r>
          </a:p>
        </p:txBody>
      </p:sp>
      <p:graphicFrame>
        <p:nvGraphicFramePr>
          <p:cNvPr id="10" name="Gráfico 9">
            <a:extLst>
              <a:ext uri="{FF2B5EF4-FFF2-40B4-BE49-F238E27FC236}">
                <a16:creationId xmlns:a16="http://schemas.microsoft.com/office/drawing/2014/main" id="{40E633B0-2F82-4CA0-96A4-0F43392EE99C}"/>
              </a:ext>
            </a:extLst>
          </p:cNvPr>
          <p:cNvGraphicFramePr>
            <a:graphicFrameLocks/>
          </p:cNvGraphicFramePr>
          <p:nvPr>
            <p:extLst>
              <p:ext uri="{D42A27DB-BD31-4B8C-83A1-F6EECF244321}">
                <p14:modId xmlns:p14="http://schemas.microsoft.com/office/powerpoint/2010/main" val="1907239869"/>
              </p:ext>
            </p:extLst>
          </p:nvPr>
        </p:nvGraphicFramePr>
        <p:xfrm>
          <a:off x="6697018" y="2219258"/>
          <a:ext cx="5040000"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7372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DCEF4E55-56EB-4AAB-ACDC-E7F9C43BBBDF}"/>
              </a:ext>
            </a:extLst>
          </p:cNvPr>
          <p:cNvSpPr txBox="1"/>
          <p:nvPr/>
        </p:nvSpPr>
        <p:spPr>
          <a:xfrm>
            <a:off x="8261253" y="6244978"/>
            <a:ext cx="1423793"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0" u="sng" strike="noStrike" kern="1200" cap="none" spc="0" normalizeH="0" baseline="0" noProof="0">
                <a:ln>
                  <a:noFill/>
                </a:ln>
                <a:solidFill>
                  <a:srgbClr val="0D0D0D"/>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bcentral</a:t>
            </a:r>
            <a:r>
              <a:rPr kumimoji="0" lang="es-ES" sz="2000" b="1" i="0" u="none" strike="noStrike" kern="1200" cap="none" spc="0" normalizeH="0" baseline="0" noProof="0">
                <a:ln>
                  <a:noFill/>
                </a:ln>
                <a:solidFill>
                  <a:srgbClr val="0D0D0D"/>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.cl</a:t>
            </a:r>
            <a:endParaRPr kumimoji="0" lang="es-ES" sz="2000" b="1" i="0" u="none" strike="noStrike" kern="1200" cap="none" spc="0" normalizeH="0" baseline="0" noProof="0">
              <a:ln>
                <a:noFill/>
              </a:ln>
              <a:solidFill>
                <a:srgbClr val="0D0D0D"/>
              </a:solidFill>
              <a:effectLst/>
              <a:uLnTx/>
              <a:uFillTx/>
              <a:latin typeface="Calibri" panose="020F0502020204030204"/>
              <a:ea typeface="+mn-ea"/>
              <a:cs typeface="+mn-cs"/>
            </a:endParaRPr>
          </a:p>
        </p:txBody>
      </p:sp>
      <p:pic>
        <p:nvPicPr>
          <p:cNvPr id="7" name="Imagen 6">
            <a:hlinkClick r:id="rId4"/>
            <a:extLst>
              <a:ext uri="{FF2B5EF4-FFF2-40B4-BE49-F238E27FC236}">
                <a16:creationId xmlns:a16="http://schemas.microsoft.com/office/drawing/2014/main" id="{14EF36CA-ED16-4AA2-9303-9E24AC632C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7671" y="6223768"/>
            <a:ext cx="441443" cy="464676"/>
          </a:xfrm>
          <a:prstGeom prst="rect">
            <a:avLst/>
          </a:prstGeom>
        </p:spPr>
      </p:pic>
      <p:pic>
        <p:nvPicPr>
          <p:cNvPr id="8" name="Imagen 7" descr="Icono&#10;&#10;Descripción generada automáticamente">
            <a:hlinkClick r:id="rId6"/>
            <a:extLst>
              <a:ext uri="{FF2B5EF4-FFF2-40B4-BE49-F238E27FC236}">
                <a16:creationId xmlns:a16="http://schemas.microsoft.com/office/drawing/2014/main" id="{FF171CE4-2E88-41CB-A80B-F53658BCC8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04061" y="6246536"/>
            <a:ext cx="390479" cy="404941"/>
          </a:xfrm>
          <a:prstGeom prst="rect">
            <a:avLst/>
          </a:prstGeom>
        </p:spPr>
      </p:pic>
      <p:pic>
        <p:nvPicPr>
          <p:cNvPr id="9" name="Imagen 8" descr="Icono&#10;&#10;Descripción generada automáticamente">
            <a:hlinkClick r:id="rId8"/>
            <a:extLst>
              <a:ext uri="{FF2B5EF4-FFF2-40B4-BE49-F238E27FC236}">
                <a16:creationId xmlns:a16="http://schemas.microsoft.com/office/drawing/2014/main" id="{E89B893B-1006-457D-807D-E1088D598D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20303" y="6248817"/>
            <a:ext cx="402737" cy="392345"/>
          </a:xfrm>
          <a:prstGeom prst="rect">
            <a:avLst/>
          </a:prstGeom>
        </p:spPr>
      </p:pic>
      <p:pic>
        <p:nvPicPr>
          <p:cNvPr id="10" name="Imagen 9">
            <a:hlinkClick r:id="rId10"/>
            <a:extLst>
              <a:ext uri="{FF2B5EF4-FFF2-40B4-BE49-F238E27FC236}">
                <a16:creationId xmlns:a16="http://schemas.microsoft.com/office/drawing/2014/main" id="{8EEE4C94-2CEA-4509-9D87-5BF7BE0D528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2982" t="10156" r="1938"/>
          <a:stretch/>
        </p:blipFill>
        <p:spPr>
          <a:xfrm>
            <a:off x="10073827" y="6226122"/>
            <a:ext cx="493987" cy="487915"/>
          </a:xfrm>
          <a:prstGeom prst="rect">
            <a:avLst/>
          </a:prstGeom>
        </p:spPr>
      </p:pic>
    </p:spTree>
    <p:extLst>
      <p:ext uri="{BB962C8B-B14F-4D97-AF65-F5344CB8AC3E}">
        <p14:creationId xmlns:p14="http://schemas.microsoft.com/office/powerpoint/2010/main" val="51345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83FF0-B5EF-7B36-EAAC-F881381D69C1}"/>
              </a:ext>
            </a:extLst>
          </p:cNvPr>
          <p:cNvSpPr>
            <a:spLocks noGrp="1"/>
          </p:cNvSpPr>
          <p:nvPr>
            <p:ph type="title"/>
          </p:nvPr>
        </p:nvSpPr>
        <p:spPr>
          <a:xfrm>
            <a:off x="2243945" y="2422871"/>
            <a:ext cx="6488349" cy="640370"/>
          </a:xfrm>
        </p:spPr>
        <p:txBody>
          <a:bodyPr>
            <a:noAutofit/>
          </a:bodyPr>
          <a:lstStyle/>
          <a:p>
            <a:pPr algn="r"/>
            <a:r>
              <a:rPr lang="es-CL" sz="4200" kern="0" dirty="0">
                <a:solidFill>
                  <a:srgbClr val="13192F"/>
                </a:solidFill>
                <a:cs typeface="Times New Roman" panose="02020603050405020304" pitchFamily="18" charset="0"/>
              </a:rPr>
              <a:t>Antecedentes recientes</a:t>
            </a:r>
          </a:p>
        </p:txBody>
      </p:sp>
      <p:sp>
        <p:nvSpPr>
          <p:cNvPr id="8" name="Rectángulo 7">
            <a:extLst>
              <a:ext uri="{FF2B5EF4-FFF2-40B4-BE49-F238E27FC236}">
                <a16:creationId xmlns:a16="http://schemas.microsoft.com/office/drawing/2014/main" id="{06AD49FE-0820-C1A6-F9F9-405DF40FF336}"/>
              </a:ext>
            </a:extLst>
          </p:cNvPr>
          <p:cNvSpPr/>
          <p:nvPr/>
        </p:nvSpPr>
        <p:spPr>
          <a:xfrm>
            <a:off x="0" y="5774037"/>
            <a:ext cx="12192000" cy="126767"/>
          </a:xfrm>
          <a:prstGeom prst="rect">
            <a:avLst/>
          </a:prstGeom>
          <a:solidFill>
            <a:srgbClr val="1D2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descr="Patrón de fondo&#10;&#10;El contenido generado por IA puede ser incorrecto.">
            <a:extLst>
              <a:ext uri="{FF2B5EF4-FFF2-40B4-BE49-F238E27FC236}">
                <a16:creationId xmlns:a16="http://schemas.microsoft.com/office/drawing/2014/main" id="{E64935D7-6EAA-3BB8-F7E9-1B767D7B38E0}"/>
              </a:ext>
            </a:extLst>
          </p:cNvPr>
          <p:cNvPicPr>
            <a:picLocks noChangeAspect="1"/>
          </p:cNvPicPr>
          <p:nvPr/>
        </p:nvPicPr>
        <p:blipFill>
          <a:blip r:embed="rId3">
            <a:extLst>
              <a:ext uri="{28A0092B-C50C-407E-A947-70E740481C1C}">
                <a14:useLocalDpi xmlns:a14="http://schemas.microsoft.com/office/drawing/2010/main" val="0"/>
              </a:ext>
            </a:extLst>
          </a:blip>
          <a:srcRect t="91836"/>
          <a:stretch/>
        </p:blipFill>
        <p:spPr>
          <a:xfrm>
            <a:off x="0" y="5900804"/>
            <a:ext cx="12192000" cy="957196"/>
          </a:xfrm>
          <a:prstGeom prst="rect">
            <a:avLst/>
          </a:prstGeom>
        </p:spPr>
      </p:pic>
      <p:pic>
        <p:nvPicPr>
          <p:cNvPr id="7" name="Imagen 6" descr="Patrón de fondo&#10;&#10;El contenido generado por IA puede ser incorrecto.">
            <a:extLst>
              <a:ext uri="{FF2B5EF4-FFF2-40B4-BE49-F238E27FC236}">
                <a16:creationId xmlns:a16="http://schemas.microsoft.com/office/drawing/2014/main" id="{44C3D64D-B140-67B4-3FB2-72A8484EF751}"/>
              </a:ext>
            </a:extLst>
          </p:cNvPr>
          <p:cNvPicPr>
            <a:picLocks noChangeAspect="1"/>
          </p:cNvPicPr>
          <p:nvPr/>
        </p:nvPicPr>
        <p:blipFill>
          <a:blip r:embed="rId4">
            <a:extLst>
              <a:ext uri="{28A0092B-C50C-407E-A947-70E740481C1C}">
                <a14:useLocalDpi xmlns:a14="http://schemas.microsoft.com/office/drawing/2010/main" val="0"/>
              </a:ext>
            </a:extLst>
          </a:blip>
          <a:srcRect l="38741" t="38864"/>
          <a:stretch/>
        </p:blipFill>
        <p:spPr>
          <a:xfrm>
            <a:off x="0" y="0"/>
            <a:ext cx="3581523" cy="3429000"/>
          </a:xfrm>
          <a:prstGeom prst="rect">
            <a:avLst/>
          </a:prstGeom>
        </p:spPr>
      </p:pic>
    </p:spTree>
    <p:extLst>
      <p:ext uri="{BB962C8B-B14F-4D97-AF65-F5344CB8AC3E}">
        <p14:creationId xmlns:p14="http://schemas.microsoft.com/office/powerpoint/2010/main" val="157351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1E197F0D-3206-D0DE-9C55-E138A7AB9E44}"/>
              </a:ext>
            </a:extLst>
          </p:cNvPr>
          <p:cNvSpPr/>
          <p:nvPr/>
        </p:nvSpPr>
        <p:spPr>
          <a:xfrm>
            <a:off x="231938" y="5855589"/>
            <a:ext cx="10982089" cy="600164"/>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242A40"/>
                </a:solidFill>
                <a:effectLst/>
                <a:uLnTx/>
                <a:uFillTx/>
                <a:ea typeface="+mn-ea"/>
                <a:cs typeface="Calibri" panose="020F0502020204030204" pitchFamily="34" charset="0"/>
              </a:rPr>
              <a:t>(*) Considera hasta la publicación de noviembre. Para América Latina, considera Brasil, Argentina, Perú, Colombia y México. Crecimiento ponderado a PPC, participaciones de cada economía según WEO (FMI).</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242A40"/>
                </a:solidFill>
                <a:effectLst/>
                <a:uLnTx/>
                <a:uFillTx/>
                <a:ea typeface="+mn-ea"/>
                <a:cs typeface="+mn-cs"/>
              </a:rPr>
              <a:t>Fuentes: </a:t>
            </a:r>
            <a:r>
              <a:rPr kumimoji="0" lang="es-ES" sz="1100" b="0" i="0" u="none" strike="noStrike" kern="1200" cap="none" spc="0" normalizeH="0" baseline="0" noProof="0" dirty="0" err="1">
                <a:ln>
                  <a:noFill/>
                </a:ln>
                <a:solidFill>
                  <a:srgbClr val="242A40"/>
                </a:solidFill>
                <a:effectLst/>
                <a:uLnTx/>
                <a:uFillTx/>
                <a:ea typeface="+mn-ea"/>
                <a:cs typeface="+mn-cs"/>
              </a:rPr>
              <a:t>Consensus</a:t>
            </a:r>
            <a:r>
              <a:rPr kumimoji="0" lang="es-ES" sz="1100" b="0" i="0" u="none" strike="noStrike" kern="1200" cap="none" spc="0" normalizeH="0" baseline="0" noProof="0" dirty="0">
                <a:ln>
                  <a:noFill/>
                </a:ln>
                <a:solidFill>
                  <a:srgbClr val="242A40"/>
                </a:solidFill>
                <a:effectLst/>
                <a:uLnTx/>
                <a:uFillTx/>
                <a:ea typeface="+mn-ea"/>
                <a:cs typeface="+mn-cs"/>
              </a:rPr>
              <a:t> </a:t>
            </a:r>
            <a:r>
              <a:rPr kumimoji="0" lang="es-ES" sz="1100" b="0" i="0" u="none" strike="noStrike" kern="1200" cap="none" spc="0" normalizeH="0" baseline="0" noProof="0" dirty="0" err="1">
                <a:ln>
                  <a:noFill/>
                </a:ln>
                <a:solidFill>
                  <a:srgbClr val="242A40"/>
                </a:solidFill>
                <a:effectLst/>
                <a:uLnTx/>
                <a:uFillTx/>
                <a:ea typeface="+mn-ea"/>
                <a:cs typeface="+mn-cs"/>
              </a:rPr>
              <a:t>Forecasts</a:t>
            </a:r>
            <a:r>
              <a:rPr lang="es-ES" sz="1100" dirty="0">
                <a:solidFill>
                  <a:srgbClr val="242A40"/>
                </a:solidFill>
              </a:rPr>
              <a:t>,</a:t>
            </a:r>
            <a:r>
              <a:rPr kumimoji="0" lang="es-ES" sz="1100" b="0" i="0" u="none" strike="noStrike" kern="1200" cap="none" spc="0" normalizeH="0" baseline="0" noProof="0" dirty="0">
                <a:ln>
                  <a:noFill/>
                </a:ln>
                <a:solidFill>
                  <a:srgbClr val="242A40"/>
                </a:solidFill>
                <a:effectLst/>
                <a:uLnTx/>
                <a:uFillTx/>
                <a:ea typeface="+mn-ea"/>
                <a:cs typeface="+mn-cs"/>
              </a:rPr>
              <a:t> FMI, Bloomberg..</a:t>
            </a:r>
          </a:p>
        </p:txBody>
      </p:sp>
      <p:sp>
        <p:nvSpPr>
          <p:cNvPr id="8" name="Rectángulo 7">
            <a:extLst>
              <a:ext uri="{FF2B5EF4-FFF2-40B4-BE49-F238E27FC236}">
                <a16:creationId xmlns:a16="http://schemas.microsoft.com/office/drawing/2014/main" id="{2211EF7E-C934-C663-338B-12A43B6FEA80}"/>
              </a:ext>
            </a:extLst>
          </p:cNvPr>
          <p:cNvSpPr/>
          <p:nvPr/>
        </p:nvSpPr>
        <p:spPr>
          <a:xfrm>
            <a:off x="4405373" y="1375243"/>
            <a:ext cx="3141886" cy="369332"/>
          </a:xfrm>
          <a:prstGeom prst="rect">
            <a:avLst/>
          </a:prstGeom>
          <a:noFill/>
        </p:spPr>
        <p:txBody>
          <a:bodyPr wrap="none">
            <a:spAutoFit/>
          </a:bodyPr>
          <a:lstStyle/>
          <a:p>
            <a:r>
              <a:rPr lang="es-ES" dirty="0">
                <a:solidFill>
                  <a:srgbClr val="242A40"/>
                </a:solidFill>
              </a:rPr>
              <a:t>Crecimiento trimestral (t/t, SA)</a:t>
            </a:r>
          </a:p>
        </p:txBody>
      </p:sp>
      <p:sp>
        <p:nvSpPr>
          <p:cNvPr id="9" name="Rectángulo 8">
            <a:extLst>
              <a:ext uri="{FF2B5EF4-FFF2-40B4-BE49-F238E27FC236}">
                <a16:creationId xmlns:a16="http://schemas.microsoft.com/office/drawing/2014/main" id="{386CB560-C5A9-E742-1CCB-14B13E50D781}"/>
              </a:ext>
            </a:extLst>
          </p:cNvPr>
          <p:cNvSpPr/>
          <p:nvPr/>
        </p:nvSpPr>
        <p:spPr>
          <a:xfrm>
            <a:off x="4337604" y="1709827"/>
            <a:ext cx="3170868"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42A40"/>
                </a:solidFill>
                <a:effectLst/>
                <a:uLnTx/>
                <a:uFillTx/>
                <a:latin typeface="Calibri" panose="020F0502020204030204"/>
                <a:ea typeface="+mn-ea"/>
                <a:cs typeface="+mn-cs"/>
              </a:rPr>
              <a:t>(</a:t>
            </a:r>
            <a:r>
              <a:rPr kumimoji="0" lang="es-ES" sz="1400" b="0" i="0" u="none" strike="noStrike" kern="1200" cap="none" spc="0" normalizeH="0" baseline="0" noProof="0" dirty="0" err="1">
                <a:ln>
                  <a:noFill/>
                </a:ln>
                <a:solidFill>
                  <a:srgbClr val="242A40"/>
                </a:solidFill>
                <a:effectLst/>
                <a:uLnTx/>
                <a:uFillTx/>
                <a:latin typeface="Calibri" panose="020F0502020204030204"/>
                <a:ea typeface="+mn-ea"/>
                <a:cs typeface="+mn-cs"/>
              </a:rPr>
              <a:t>IPoM</a:t>
            </a:r>
            <a:r>
              <a:rPr kumimoji="0" lang="es-ES" sz="1400" b="0" i="0" u="none" strike="noStrike" kern="1200" cap="none" spc="0" normalizeH="0" baseline="0" noProof="0" dirty="0">
                <a:ln>
                  <a:noFill/>
                </a:ln>
                <a:solidFill>
                  <a:srgbClr val="242A40"/>
                </a:solidFill>
                <a:effectLst/>
                <a:uLnTx/>
                <a:uFillTx/>
                <a:latin typeface="Calibri" panose="020F0502020204030204"/>
                <a:ea typeface="+mn-ea"/>
                <a:cs typeface="+mn-cs"/>
              </a:rPr>
              <a:t> diciembre vs. efectivo, porcentaje)</a:t>
            </a:r>
            <a:endParaRPr kumimoji="0" lang="es-CL" sz="1400" b="0" i="0" u="none" strike="noStrike" kern="1200" cap="none" spc="0" normalizeH="0" baseline="0" noProof="0" dirty="0">
              <a:ln>
                <a:noFill/>
              </a:ln>
              <a:solidFill>
                <a:srgbClr val="242A40"/>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AB78B9D1-9E34-6469-C45B-9B83B6E5FF3B}"/>
              </a:ext>
            </a:extLst>
          </p:cNvPr>
          <p:cNvSpPr txBox="1"/>
          <p:nvPr/>
        </p:nvSpPr>
        <p:spPr>
          <a:xfrm>
            <a:off x="59634" y="401318"/>
            <a:ext cx="10982089" cy="584775"/>
          </a:xfrm>
          <a:prstGeom prst="rect">
            <a:avLst/>
          </a:prstGeom>
          <a:noFill/>
        </p:spPr>
        <p:txBody>
          <a:bodyPr wrap="square" rtlCol="0">
            <a:spAutoFit/>
          </a:bodyPr>
          <a:lstStyle/>
          <a:p>
            <a:pPr algn="just"/>
            <a:r>
              <a:rPr lang="es-ES" sz="3200" dirty="0"/>
              <a:t>Escenario global en línea con lo previsto en diciembre</a:t>
            </a:r>
            <a:endParaRPr lang="es-CL" sz="3200" dirty="0"/>
          </a:p>
        </p:txBody>
      </p:sp>
      <p:graphicFrame>
        <p:nvGraphicFramePr>
          <p:cNvPr id="12" name="Gráfico 11">
            <a:extLst>
              <a:ext uri="{FF2B5EF4-FFF2-40B4-BE49-F238E27FC236}">
                <a16:creationId xmlns:a16="http://schemas.microsoft.com/office/drawing/2014/main" id="{91ECA765-239B-47FB-4896-5143075F3B14}"/>
              </a:ext>
            </a:extLst>
          </p:cNvPr>
          <p:cNvGraphicFramePr>
            <a:graphicFrameLocks/>
          </p:cNvGraphicFramePr>
          <p:nvPr>
            <p:extLst>
              <p:ext uri="{D42A27DB-BD31-4B8C-83A1-F6EECF244321}">
                <p14:modId xmlns:p14="http://schemas.microsoft.com/office/powerpoint/2010/main" val="2542595251"/>
              </p:ext>
            </p:extLst>
          </p:nvPr>
        </p:nvGraphicFramePr>
        <p:xfrm>
          <a:off x="4337604" y="2346286"/>
          <a:ext cx="3274293" cy="3577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a:extLst>
              <a:ext uri="{FF2B5EF4-FFF2-40B4-BE49-F238E27FC236}">
                <a16:creationId xmlns:a16="http://schemas.microsoft.com/office/drawing/2014/main" id="{84FCA84B-1088-4828-BB96-9AD6EA1FD0AA}"/>
              </a:ext>
            </a:extLst>
          </p:cNvPr>
          <p:cNvGraphicFramePr>
            <a:graphicFrameLocks/>
          </p:cNvGraphicFramePr>
          <p:nvPr>
            <p:extLst>
              <p:ext uri="{D42A27DB-BD31-4B8C-83A1-F6EECF244321}">
                <p14:modId xmlns:p14="http://schemas.microsoft.com/office/powerpoint/2010/main" val="1111994408"/>
              </p:ext>
            </p:extLst>
          </p:nvPr>
        </p:nvGraphicFramePr>
        <p:xfrm>
          <a:off x="8354866" y="2338285"/>
          <a:ext cx="3106817" cy="3577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18">
            <a:extLst>
              <a:ext uri="{FF2B5EF4-FFF2-40B4-BE49-F238E27FC236}">
                <a16:creationId xmlns:a16="http://schemas.microsoft.com/office/drawing/2014/main" id="{9D04BD85-7A09-4975-9381-4920605ACFB6}"/>
              </a:ext>
            </a:extLst>
          </p:cNvPr>
          <p:cNvGraphicFramePr>
            <a:graphicFrameLocks/>
          </p:cNvGraphicFramePr>
          <p:nvPr>
            <p:extLst>
              <p:ext uri="{D42A27DB-BD31-4B8C-83A1-F6EECF244321}">
                <p14:modId xmlns:p14="http://schemas.microsoft.com/office/powerpoint/2010/main" val="2458291001"/>
              </p:ext>
            </p:extLst>
          </p:nvPr>
        </p:nvGraphicFramePr>
        <p:xfrm>
          <a:off x="488251" y="2277999"/>
          <a:ext cx="3041333" cy="35775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6319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5D583-048F-B5A1-6730-B6185DE646B2}"/>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13D13E8C-19F9-98F7-4E51-E93162062847}"/>
              </a:ext>
            </a:extLst>
          </p:cNvPr>
          <p:cNvSpPr/>
          <p:nvPr/>
        </p:nvSpPr>
        <p:spPr>
          <a:xfrm>
            <a:off x="231938" y="6205290"/>
            <a:ext cx="10982089" cy="430887"/>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42A40"/>
                </a:solidFill>
                <a:effectLst/>
                <a:uLnTx/>
                <a:uFillTx/>
                <a:ea typeface="+mn-ea"/>
                <a:cs typeface="Calibri" panose="020F0502020204030204" pitchFamily="34" charset="0"/>
              </a:rPr>
              <a:t>(1) </a:t>
            </a:r>
            <a:r>
              <a:rPr kumimoji="0" lang="en-US" sz="1100" b="0" i="0" u="none" strike="noStrike" kern="1200" cap="none" spc="0" normalizeH="0" baseline="0" noProof="0" dirty="0" err="1">
                <a:ln>
                  <a:noFill/>
                </a:ln>
                <a:solidFill>
                  <a:srgbClr val="242A40"/>
                </a:solidFill>
                <a:effectLst/>
                <a:uLnTx/>
                <a:uFillTx/>
                <a:ea typeface="+mn-ea"/>
                <a:cs typeface="Calibri" panose="020F0502020204030204" pitchFamily="34" charset="0"/>
              </a:rPr>
              <a:t>Corresponde</a:t>
            </a:r>
            <a:r>
              <a:rPr kumimoji="0" lang="en-US" sz="1100" b="0" i="0" u="none" strike="noStrike" kern="1200" cap="none" spc="0" normalizeH="0" baseline="0" noProof="0" dirty="0">
                <a:ln>
                  <a:noFill/>
                </a:ln>
                <a:solidFill>
                  <a:srgbClr val="242A40"/>
                </a:solidFill>
                <a:effectLst/>
                <a:uLnTx/>
                <a:uFillTx/>
                <a:ea typeface="+mn-ea"/>
                <a:cs typeface="Calibri" panose="020F0502020204030204" pitchFamily="34" charset="0"/>
              </a:rPr>
              <a:t> al </a:t>
            </a:r>
            <a:r>
              <a:rPr kumimoji="0" lang="en-US" sz="1100" b="0" i="1" u="none" strike="noStrike" kern="1200" cap="none" spc="0" normalizeH="0" baseline="0" noProof="0" dirty="0">
                <a:ln>
                  <a:noFill/>
                </a:ln>
                <a:solidFill>
                  <a:srgbClr val="242A40"/>
                </a:solidFill>
                <a:effectLst/>
                <a:uLnTx/>
                <a:uFillTx/>
                <a:ea typeface="+mn-ea"/>
                <a:cs typeface="Calibri" panose="020F0502020204030204" pitchFamily="34" charset="0"/>
              </a:rPr>
              <a:t>Economic Policy Uncertainty Index</a:t>
            </a:r>
            <a:r>
              <a:rPr kumimoji="0" lang="en-US" sz="1100" b="0" i="0" u="none" strike="noStrike" kern="1200" cap="none" spc="0" normalizeH="0" baseline="0" noProof="0" dirty="0">
                <a:ln>
                  <a:noFill/>
                </a:ln>
                <a:solidFill>
                  <a:srgbClr val="242A40"/>
                </a:solidFill>
                <a:effectLst/>
                <a:uLnTx/>
                <a:uFillTx/>
                <a:ea typeface="+mn-ea"/>
                <a:cs typeface="Calibri" panose="020F0502020204030204" pitchFamily="34" charset="0"/>
              </a:rPr>
              <a:t>. (2) </a:t>
            </a:r>
            <a:r>
              <a:rPr kumimoji="0" lang="en-US" sz="1100" b="0" i="0" u="none" strike="noStrike" kern="1200" cap="none" spc="0" normalizeH="0" baseline="0" noProof="0" dirty="0" err="1">
                <a:ln>
                  <a:noFill/>
                </a:ln>
                <a:solidFill>
                  <a:srgbClr val="242A40"/>
                </a:solidFill>
                <a:effectLst/>
                <a:uLnTx/>
                <a:uFillTx/>
                <a:ea typeface="+mn-ea"/>
                <a:cs typeface="Calibri" panose="020F0502020204030204" pitchFamily="34" charset="0"/>
              </a:rPr>
              <a:t>Corresponde</a:t>
            </a:r>
            <a:r>
              <a:rPr kumimoji="0" lang="en-US" sz="1100" b="0" i="0" u="none" strike="noStrike" kern="1200" cap="none" spc="0" normalizeH="0" baseline="0" noProof="0" dirty="0">
                <a:ln>
                  <a:noFill/>
                </a:ln>
                <a:solidFill>
                  <a:srgbClr val="242A40"/>
                </a:solidFill>
                <a:effectLst/>
                <a:uLnTx/>
                <a:uFillTx/>
                <a:ea typeface="+mn-ea"/>
                <a:cs typeface="Calibri" panose="020F0502020204030204" pitchFamily="34" charset="0"/>
              </a:rPr>
              <a:t> al </a:t>
            </a:r>
            <a:r>
              <a:rPr kumimoji="0" lang="en-US" sz="1100" b="0" i="1" u="none" strike="noStrike" kern="1200" cap="none" spc="0" normalizeH="0" baseline="0" noProof="0" dirty="0">
                <a:ln>
                  <a:noFill/>
                </a:ln>
                <a:solidFill>
                  <a:srgbClr val="242A40"/>
                </a:solidFill>
                <a:effectLst/>
                <a:uLnTx/>
                <a:uFillTx/>
                <a:ea typeface="+mn-ea"/>
                <a:cs typeface="Calibri" panose="020F0502020204030204" pitchFamily="34" charset="0"/>
              </a:rPr>
              <a:t>Trade Policy Uncertainty Index</a:t>
            </a:r>
            <a:r>
              <a:rPr kumimoji="0" lang="en-US" sz="1100" b="0" i="0" u="none" strike="noStrike" kern="1200" cap="none" spc="0" normalizeH="0" baseline="0" noProof="0" dirty="0">
                <a:ln>
                  <a:noFill/>
                </a:ln>
                <a:solidFill>
                  <a:srgbClr val="242A40"/>
                </a:solidFill>
                <a:effectLst/>
                <a:uLnTx/>
                <a:uFillTx/>
                <a:ea typeface="+mn-ea"/>
                <a:cs typeface="Calibri" panose="020F0502020204030204" pitchFamily="34" charset="0"/>
              </a:rPr>
              <a:t>. (</a:t>
            </a:r>
            <a:r>
              <a:rPr lang="es-ES" sz="1100" dirty="0">
                <a:solidFill>
                  <a:srgbClr val="242A40"/>
                </a:solidFill>
                <a:cs typeface="Calibri" panose="020F0502020204030204" pitchFamily="34" charset="0"/>
              </a:rPr>
              <a:t>3</a:t>
            </a:r>
            <a:r>
              <a:rPr kumimoji="0" lang="es-ES" sz="1100" b="0" i="0" u="none" strike="noStrike" kern="1200" cap="none" spc="0" normalizeH="0" baseline="0" noProof="0" dirty="0">
                <a:ln>
                  <a:noFill/>
                </a:ln>
                <a:solidFill>
                  <a:srgbClr val="242A40"/>
                </a:solidFill>
                <a:effectLst/>
                <a:uLnTx/>
                <a:uFillTx/>
                <a:ea typeface="+mn-ea"/>
                <a:cs typeface="Calibri" panose="020F0502020204030204" pitchFamily="34" charset="0"/>
              </a:rPr>
              <a:t>) Considera hasta la publicación de </a:t>
            </a:r>
            <a:r>
              <a:rPr lang="es-ES" sz="1100" dirty="0">
                <a:solidFill>
                  <a:srgbClr val="242A40"/>
                </a:solidFill>
                <a:cs typeface="Calibri" panose="020F0502020204030204" pitchFamily="34" charset="0"/>
              </a:rPr>
              <a:t>marzo</a:t>
            </a:r>
            <a:r>
              <a:rPr kumimoji="0" lang="es-ES" sz="1100" b="0" i="0" u="none" strike="noStrike" kern="1200" cap="none" spc="0" normalizeH="0" baseline="0" noProof="0" dirty="0">
                <a:ln>
                  <a:noFill/>
                </a:ln>
                <a:solidFill>
                  <a:srgbClr val="242A40"/>
                </a:solidFill>
                <a:effectLst/>
                <a:uLnTx/>
                <a:uFillTx/>
                <a:ea typeface="+mn-ea"/>
                <a:cs typeface="Calibri" panose="020F0502020204030204" pitchFamily="34" charset="0"/>
              </a:rPr>
              <a:t>. Para América Latina, considera Brasil, Argentina, Perú, Colombia y México. Crecimiento ponderado a PPC, participaciones de cada economía según WEO (FMI). </a:t>
            </a:r>
            <a:r>
              <a:rPr kumimoji="0" lang="es-ES" sz="1100" b="0" i="0" u="none" strike="noStrike" kern="1200" cap="none" spc="0" normalizeH="0" baseline="0" noProof="0" dirty="0">
                <a:ln>
                  <a:noFill/>
                </a:ln>
                <a:solidFill>
                  <a:srgbClr val="242A40"/>
                </a:solidFill>
                <a:effectLst/>
                <a:uLnTx/>
                <a:uFillTx/>
                <a:ea typeface="+mn-ea"/>
                <a:cs typeface="+mn-cs"/>
              </a:rPr>
              <a:t>Fuentes: Bloomberg, </a:t>
            </a:r>
            <a:r>
              <a:rPr kumimoji="0" lang="es-ES" sz="1100" b="0" i="0" u="none" strike="noStrike" kern="1200" cap="none" spc="0" normalizeH="0" baseline="0" noProof="0" dirty="0" err="1">
                <a:ln>
                  <a:noFill/>
                </a:ln>
                <a:solidFill>
                  <a:srgbClr val="242A40"/>
                </a:solidFill>
                <a:effectLst/>
                <a:uLnTx/>
                <a:uFillTx/>
                <a:ea typeface="+mn-ea"/>
                <a:cs typeface="+mn-cs"/>
              </a:rPr>
              <a:t>Consensus</a:t>
            </a:r>
            <a:r>
              <a:rPr kumimoji="0" lang="es-ES" sz="1100" b="0" i="0" u="none" strike="noStrike" kern="1200" cap="none" spc="0" normalizeH="0" baseline="0" noProof="0" dirty="0">
                <a:ln>
                  <a:noFill/>
                </a:ln>
                <a:solidFill>
                  <a:srgbClr val="242A40"/>
                </a:solidFill>
                <a:effectLst/>
                <a:uLnTx/>
                <a:uFillTx/>
                <a:ea typeface="+mn-ea"/>
                <a:cs typeface="+mn-cs"/>
              </a:rPr>
              <a:t> </a:t>
            </a:r>
            <a:r>
              <a:rPr kumimoji="0" lang="es-ES" sz="1100" b="0" i="0" u="none" strike="noStrike" kern="1200" cap="none" spc="0" normalizeH="0" baseline="0" noProof="0" dirty="0" err="1">
                <a:ln>
                  <a:noFill/>
                </a:ln>
                <a:solidFill>
                  <a:srgbClr val="242A40"/>
                </a:solidFill>
                <a:effectLst/>
                <a:uLnTx/>
                <a:uFillTx/>
                <a:ea typeface="+mn-ea"/>
                <a:cs typeface="+mn-cs"/>
              </a:rPr>
              <a:t>Forecasts</a:t>
            </a:r>
            <a:r>
              <a:rPr kumimoji="0" lang="es-ES" sz="1100" b="0" i="0" u="none" strike="noStrike" kern="1200" cap="none" spc="0" normalizeH="0" baseline="0" noProof="0" dirty="0">
                <a:ln>
                  <a:noFill/>
                </a:ln>
                <a:solidFill>
                  <a:srgbClr val="242A40"/>
                </a:solidFill>
                <a:effectLst/>
                <a:uLnTx/>
                <a:uFillTx/>
                <a:ea typeface="+mn-ea"/>
                <a:cs typeface="+mn-cs"/>
              </a:rPr>
              <a:t> y FMI</a:t>
            </a:r>
            <a:r>
              <a:rPr lang="es-ES" sz="1100" dirty="0">
                <a:solidFill>
                  <a:srgbClr val="242A40"/>
                </a:solidFill>
              </a:rPr>
              <a:t>.</a:t>
            </a:r>
            <a:endParaRPr kumimoji="0" lang="es-ES" sz="1100" b="0" i="0" u="none" strike="noStrike" kern="1200" cap="none" spc="0" normalizeH="0" baseline="0" noProof="0" dirty="0">
              <a:ln>
                <a:noFill/>
              </a:ln>
              <a:solidFill>
                <a:srgbClr val="242A40"/>
              </a:solidFill>
              <a:effectLst/>
              <a:uLnTx/>
              <a:uFillTx/>
              <a:ea typeface="+mn-ea"/>
              <a:cs typeface="+mn-cs"/>
            </a:endParaRPr>
          </a:p>
        </p:txBody>
      </p:sp>
      <p:sp>
        <p:nvSpPr>
          <p:cNvPr id="8" name="Rectángulo 7">
            <a:extLst>
              <a:ext uri="{FF2B5EF4-FFF2-40B4-BE49-F238E27FC236}">
                <a16:creationId xmlns:a16="http://schemas.microsoft.com/office/drawing/2014/main" id="{273816CB-AC41-D65E-44B3-F219B1D4EE1C}"/>
              </a:ext>
            </a:extLst>
          </p:cNvPr>
          <p:cNvSpPr/>
          <p:nvPr/>
        </p:nvSpPr>
        <p:spPr>
          <a:xfrm>
            <a:off x="4402277" y="1361127"/>
            <a:ext cx="2942409" cy="369332"/>
          </a:xfrm>
          <a:prstGeom prst="rect">
            <a:avLst/>
          </a:prstGeom>
          <a:noFill/>
        </p:spPr>
        <p:txBody>
          <a:bodyPr wrap="none">
            <a:spAutoFit/>
          </a:bodyPr>
          <a:lstStyle/>
          <a:p>
            <a:r>
              <a:rPr lang="es-ES" dirty="0" err="1">
                <a:solidFill>
                  <a:srgbClr val="242A40"/>
                </a:solidFill>
              </a:rPr>
              <a:t>Consensus</a:t>
            </a:r>
            <a:r>
              <a:rPr lang="es-ES" dirty="0">
                <a:solidFill>
                  <a:srgbClr val="242A40"/>
                </a:solidFill>
              </a:rPr>
              <a:t> </a:t>
            </a:r>
            <a:r>
              <a:rPr lang="es-ES" dirty="0" err="1">
                <a:solidFill>
                  <a:srgbClr val="242A40"/>
                </a:solidFill>
              </a:rPr>
              <a:t>Forecasts</a:t>
            </a:r>
            <a:r>
              <a:rPr lang="es-ES" dirty="0">
                <a:solidFill>
                  <a:srgbClr val="242A40"/>
                </a:solidFill>
              </a:rPr>
              <a:t> 2025 (3)</a:t>
            </a:r>
          </a:p>
        </p:txBody>
      </p:sp>
      <p:sp>
        <p:nvSpPr>
          <p:cNvPr id="9" name="Rectángulo 8">
            <a:extLst>
              <a:ext uri="{FF2B5EF4-FFF2-40B4-BE49-F238E27FC236}">
                <a16:creationId xmlns:a16="http://schemas.microsoft.com/office/drawing/2014/main" id="{AB360794-2D48-26B6-62FC-1E4F1EB705F0}"/>
              </a:ext>
            </a:extLst>
          </p:cNvPr>
          <p:cNvSpPr/>
          <p:nvPr/>
        </p:nvSpPr>
        <p:spPr>
          <a:xfrm>
            <a:off x="9454527" y="1689165"/>
            <a:ext cx="731290"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42A40"/>
                </a:solidFill>
                <a:effectLst/>
                <a:uLnTx/>
                <a:uFillTx/>
                <a:latin typeface="Calibri" panose="020F0502020204030204"/>
                <a:ea typeface="+mn-ea"/>
                <a:cs typeface="+mn-cs"/>
              </a:rPr>
              <a:t>(índice)</a:t>
            </a:r>
            <a:endParaRPr kumimoji="0" lang="es-CL" sz="1400" b="0" i="0" u="none" strike="noStrike" kern="1200" cap="none" spc="0" normalizeH="0" baseline="0" noProof="0" dirty="0">
              <a:ln>
                <a:noFill/>
              </a:ln>
              <a:solidFill>
                <a:srgbClr val="242A40"/>
              </a:solidFill>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39C280DA-7923-303B-A81E-6A3E90E916D9}"/>
              </a:ext>
            </a:extLst>
          </p:cNvPr>
          <p:cNvSpPr/>
          <p:nvPr/>
        </p:nvSpPr>
        <p:spPr>
          <a:xfrm>
            <a:off x="4722108" y="1647871"/>
            <a:ext cx="2270686"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42A40"/>
                </a:solidFill>
                <a:effectLst/>
                <a:uLnTx/>
                <a:uFillTx/>
                <a:latin typeface="Calibri" panose="020F0502020204030204"/>
                <a:ea typeface="+mn-ea"/>
                <a:cs typeface="+mn-cs"/>
              </a:rPr>
              <a:t>(variación anual, porcentaje)</a:t>
            </a:r>
            <a:endParaRPr kumimoji="0" lang="es-CL" sz="1400" b="0" i="0" u="none" strike="noStrike" kern="1200" cap="none" spc="0" normalizeH="0" baseline="0" noProof="0" dirty="0">
              <a:ln>
                <a:noFill/>
              </a:ln>
              <a:solidFill>
                <a:srgbClr val="242A40"/>
              </a:solidFill>
              <a:effectLst/>
              <a:uLnTx/>
              <a:uFillTx/>
              <a:latin typeface="Calibri" panose="020F0502020204030204"/>
              <a:ea typeface="+mn-ea"/>
              <a:cs typeface="+mn-cs"/>
            </a:endParaRPr>
          </a:p>
        </p:txBody>
      </p:sp>
      <p:sp>
        <p:nvSpPr>
          <p:cNvPr id="13" name="Rectángulo 12">
            <a:extLst>
              <a:ext uri="{FF2B5EF4-FFF2-40B4-BE49-F238E27FC236}">
                <a16:creationId xmlns:a16="http://schemas.microsoft.com/office/drawing/2014/main" id="{8ADB2510-3974-C66A-7B33-939D362DCC7B}"/>
              </a:ext>
            </a:extLst>
          </p:cNvPr>
          <p:cNvSpPr/>
          <p:nvPr/>
        </p:nvSpPr>
        <p:spPr>
          <a:xfrm>
            <a:off x="9028769" y="1361127"/>
            <a:ext cx="1582806" cy="369332"/>
          </a:xfrm>
          <a:prstGeom prst="rect">
            <a:avLst/>
          </a:prstGeom>
          <a:noFill/>
        </p:spPr>
        <p:txBody>
          <a:bodyPr wrap="none">
            <a:spAutoFit/>
          </a:bodyPr>
          <a:lstStyle/>
          <a:p>
            <a:r>
              <a:rPr lang="es-ES" dirty="0">
                <a:solidFill>
                  <a:srgbClr val="242A40"/>
                </a:solidFill>
              </a:rPr>
              <a:t>PMI de EE.UU.</a:t>
            </a:r>
          </a:p>
        </p:txBody>
      </p:sp>
      <p:graphicFrame>
        <p:nvGraphicFramePr>
          <p:cNvPr id="14" name="Gráfico 13">
            <a:extLst>
              <a:ext uri="{FF2B5EF4-FFF2-40B4-BE49-F238E27FC236}">
                <a16:creationId xmlns:a16="http://schemas.microsoft.com/office/drawing/2014/main" id="{B4255B38-AA49-4272-A8D4-3A90F8F15DFA}"/>
              </a:ext>
            </a:extLst>
          </p:cNvPr>
          <p:cNvGraphicFramePr>
            <a:graphicFrameLocks/>
          </p:cNvGraphicFramePr>
          <p:nvPr>
            <p:extLst>
              <p:ext uri="{D42A27DB-BD31-4B8C-83A1-F6EECF244321}">
                <p14:modId xmlns:p14="http://schemas.microsoft.com/office/powerpoint/2010/main" val="2650209155"/>
              </p:ext>
            </p:extLst>
          </p:nvPr>
        </p:nvGraphicFramePr>
        <p:xfrm>
          <a:off x="77712" y="2213840"/>
          <a:ext cx="3736715" cy="3784206"/>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4">
            <a:extLst>
              <a:ext uri="{FF2B5EF4-FFF2-40B4-BE49-F238E27FC236}">
                <a16:creationId xmlns:a16="http://schemas.microsoft.com/office/drawing/2014/main" id="{75499DC3-24F3-0949-A71E-400D07850BED}"/>
              </a:ext>
            </a:extLst>
          </p:cNvPr>
          <p:cNvSpPr/>
          <p:nvPr/>
        </p:nvSpPr>
        <p:spPr>
          <a:xfrm>
            <a:off x="701522" y="1454442"/>
            <a:ext cx="2348913" cy="369332"/>
          </a:xfrm>
          <a:prstGeom prst="rect">
            <a:avLst/>
          </a:prstGeom>
          <a:noFill/>
        </p:spPr>
        <p:txBody>
          <a:bodyPr wrap="none">
            <a:spAutoFit/>
          </a:bodyPr>
          <a:lstStyle/>
          <a:p>
            <a:r>
              <a:rPr lang="es-ES" dirty="0">
                <a:solidFill>
                  <a:srgbClr val="242A40"/>
                </a:solidFill>
              </a:rPr>
              <a:t>Incertidumbre mundial</a:t>
            </a:r>
          </a:p>
        </p:txBody>
      </p:sp>
      <p:sp>
        <p:nvSpPr>
          <p:cNvPr id="17" name="Rectángulo 16">
            <a:extLst>
              <a:ext uri="{FF2B5EF4-FFF2-40B4-BE49-F238E27FC236}">
                <a16:creationId xmlns:a16="http://schemas.microsoft.com/office/drawing/2014/main" id="{118AF734-3A2B-24D0-55EF-D8043D471808}"/>
              </a:ext>
            </a:extLst>
          </p:cNvPr>
          <p:cNvSpPr/>
          <p:nvPr/>
        </p:nvSpPr>
        <p:spPr>
          <a:xfrm>
            <a:off x="1580425" y="1698819"/>
            <a:ext cx="731290"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242A40"/>
                </a:solidFill>
                <a:effectLst/>
                <a:uLnTx/>
                <a:uFillTx/>
                <a:latin typeface="Calibri" panose="020F0502020204030204"/>
                <a:ea typeface="+mn-ea"/>
                <a:cs typeface="+mn-cs"/>
              </a:rPr>
              <a:t>(índice)</a:t>
            </a:r>
            <a:endParaRPr kumimoji="0" lang="es-CL" sz="1400" b="0" i="0" u="none" strike="noStrike" kern="1200" cap="none" spc="0" normalizeH="0" baseline="0" noProof="0" dirty="0">
              <a:ln>
                <a:noFill/>
              </a:ln>
              <a:solidFill>
                <a:srgbClr val="242A40"/>
              </a:solidFill>
              <a:effectLst/>
              <a:uLnTx/>
              <a:uFillTx/>
              <a:latin typeface="Calibri" panose="020F0502020204030204"/>
              <a:ea typeface="+mn-ea"/>
              <a:cs typeface="+mn-cs"/>
            </a:endParaRPr>
          </a:p>
        </p:txBody>
      </p:sp>
      <p:graphicFrame>
        <p:nvGraphicFramePr>
          <p:cNvPr id="5" name="Gráfico 4">
            <a:extLst>
              <a:ext uri="{FF2B5EF4-FFF2-40B4-BE49-F238E27FC236}">
                <a16:creationId xmlns:a16="http://schemas.microsoft.com/office/drawing/2014/main" id="{18494C16-816E-4537-9CCB-95224AE6D381}"/>
              </a:ext>
            </a:extLst>
          </p:cNvPr>
          <p:cNvGraphicFramePr>
            <a:graphicFrameLocks/>
          </p:cNvGraphicFramePr>
          <p:nvPr>
            <p:extLst>
              <p:ext uri="{D42A27DB-BD31-4B8C-83A1-F6EECF244321}">
                <p14:modId xmlns:p14="http://schemas.microsoft.com/office/powerpoint/2010/main" val="616180105"/>
              </p:ext>
            </p:extLst>
          </p:nvPr>
        </p:nvGraphicFramePr>
        <p:xfrm>
          <a:off x="4054506" y="2153703"/>
          <a:ext cx="3692324" cy="382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áfico 3">
            <a:extLst>
              <a:ext uri="{FF2B5EF4-FFF2-40B4-BE49-F238E27FC236}">
                <a16:creationId xmlns:a16="http://schemas.microsoft.com/office/drawing/2014/main" id="{55688B18-9ECE-47AD-8E6A-9F6090BC3975}"/>
              </a:ext>
            </a:extLst>
          </p:cNvPr>
          <p:cNvGraphicFramePr>
            <a:graphicFrameLocks/>
          </p:cNvGraphicFramePr>
          <p:nvPr>
            <p:extLst>
              <p:ext uri="{D42A27DB-BD31-4B8C-83A1-F6EECF244321}">
                <p14:modId xmlns:p14="http://schemas.microsoft.com/office/powerpoint/2010/main" val="1568946617"/>
              </p:ext>
            </p:extLst>
          </p:nvPr>
        </p:nvGraphicFramePr>
        <p:xfrm>
          <a:off x="8333107" y="2187950"/>
          <a:ext cx="3226101" cy="3807007"/>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a:extLst>
              <a:ext uri="{FF2B5EF4-FFF2-40B4-BE49-F238E27FC236}">
                <a16:creationId xmlns:a16="http://schemas.microsoft.com/office/drawing/2014/main" id="{DBBF2BEE-A686-62BB-1103-B5F5E45D8269}"/>
              </a:ext>
            </a:extLst>
          </p:cNvPr>
          <p:cNvSpPr txBox="1"/>
          <p:nvPr/>
        </p:nvSpPr>
        <p:spPr>
          <a:xfrm>
            <a:off x="59634" y="401318"/>
            <a:ext cx="10982089" cy="584775"/>
          </a:xfrm>
          <a:prstGeom prst="rect">
            <a:avLst/>
          </a:prstGeom>
          <a:noFill/>
        </p:spPr>
        <p:txBody>
          <a:bodyPr wrap="square" rtlCol="0">
            <a:spAutoFit/>
          </a:bodyPr>
          <a:lstStyle/>
          <a:p>
            <a:pPr algn="just"/>
            <a:r>
              <a:rPr lang="es-ES" sz="3200" dirty="0"/>
              <a:t>Incertidumbre ha aumentado de forma notoria</a:t>
            </a:r>
            <a:endParaRPr lang="es-CL" sz="3200" dirty="0"/>
          </a:p>
        </p:txBody>
      </p:sp>
    </p:spTree>
    <p:extLst>
      <p:ext uri="{BB962C8B-B14F-4D97-AF65-F5344CB8AC3E}">
        <p14:creationId xmlns:p14="http://schemas.microsoft.com/office/powerpoint/2010/main" val="53588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48982AC-0DBB-159D-B220-E6F4E407CEAE}"/>
              </a:ext>
            </a:extLst>
          </p:cNvPr>
          <p:cNvSpPr/>
          <p:nvPr/>
        </p:nvSpPr>
        <p:spPr>
          <a:xfrm>
            <a:off x="230400" y="5960506"/>
            <a:ext cx="11210233" cy="769441"/>
          </a:xfrm>
          <a:prstGeom prst="rect">
            <a:avLst/>
          </a:prstGeom>
          <a:noFill/>
        </p:spPr>
        <p:txBody>
          <a:bodyPr wrap="square">
            <a:spAutoFit/>
          </a:bodyPr>
          <a:lstStyle/>
          <a:p>
            <a:pPr algn="just"/>
            <a:r>
              <a:rPr lang="es-CL" sz="1100" dirty="0">
                <a:solidFill>
                  <a:srgbClr val="242A40"/>
                </a:solidFill>
                <a:latin typeface="Calibri" panose="020F0502020204030204" pitchFamily="34" charset="0"/>
                <a:cs typeface="Calibri" panose="020F0502020204030204" pitchFamily="34" charset="0"/>
              </a:rPr>
              <a:t>(1) Corresponden a las expectativas de inflación de la Encuesta de Consumidores de la Universidad de Michigan. (2) Las proyecciones del FOMC corresponden al rango medio de la Fed </a:t>
            </a:r>
            <a:r>
              <a:rPr lang="es-CL" sz="1100" i="1" dirty="0" err="1">
                <a:solidFill>
                  <a:srgbClr val="242A40"/>
                </a:solidFill>
                <a:latin typeface="Calibri" panose="020F0502020204030204" pitchFamily="34" charset="0"/>
                <a:cs typeface="Calibri" panose="020F0502020204030204" pitchFamily="34" charset="0"/>
              </a:rPr>
              <a:t>funds</a:t>
            </a:r>
            <a:r>
              <a:rPr lang="es-CL" sz="1100" i="1" dirty="0">
                <a:solidFill>
                  <a:srgbClr val="242A40"/>
                </a:solidFill>
                <a:latin typeface="Calibri" panose="020F0502020204030204" pitchFamily="34" charset="0"/>
                <a:cs typeface="Calibri" panose="020F0502020204030204" pitchFamily="34" charset="0"/>
              </a:rPr>
              <a:t> </a:t>
            </a:r>
            <a:r>
              <a:rPr lang="es-CL" sz="1100" i="1" dirty="0" err="1">
                <a:solidFill>
                  <a:srgbClr val="242A40"/>
                </a:solidFill>
                <a:latin typeface="Calibri" panose="020F0502020204030204" pitchFamily="34" charset="0"/>
                <a:cs typeface="Calibri" panose="020F0502020204030204" pitchFamily="34" charset="0"/>
              </a:rPr>
              <a:t>rate</a:t>
            </a:r>
            <a:r>
              <a:rPr lang="es-CL" sz="1100" i="1" dirty="0">
                <a:solidFill>
                  <a:srgbClr val="242A40"/>
                </a:solidFill>
                <a:latin typeface="Calibri" panose="020F0502020204030204" pitchFamily="34" charset="0"/>
                <a:cs typeface="Calibri" panose="020F0502020204030204" pitchFamily="34" charset="0"/>
              </a:rPr>
              <a:t> </a:t>
            </a:r>
            <a:r>
              <a:rPr lang="es-CL" sz="1100" dirty="0">
                <a:solidFill>
                  <a:srgbClr val="242A40"/>
                </a:solidFill>
                <a:latin typeface="Calibri" panose="020F0502020204030204" pitchFamily="34" charset="0"/>
                <a:cs typeface="Calibri" panose="020F0502020204030204" pitchFamily="34" charset="0"/>
              </a:rPr>
              <a:t>presentado en sep.24, dic.24 y mar.25. Las del mercado corresponden al rango medio de la Fed </a:t>
            </a:r>
            <a:r>
              <a:rPr lang="es-CL" sz="1100" i="1" dirty="0" err="1">
                <a:solidFill>
                  <a:srgbClr val="242A40"/>
                </a:solidFill>
                <a:latin typeface="Calibri" panose="020F0502020204030204" pitchFamily="34" charset="0"/>
                <a:cs typeface="Calibri" panose="020F0502020204030204" pitchFamily="34" charset="0"/>
              </a:rPr>
              <a:t>funds</a:t>
            </a:r>
            <a:r>
              <a:rPr lang="es-CL" sz="1100" i="1" dirty="0">
                <a:solidFill>
                  <a:srgbClr val="242A40"/>
                </a:solidFill>
                <a:latin typeface="Calibri" panose="020F0502020204030204" pitchFamily="34" charset="0"/>
                <a:cs typeface="Calibri" panose="020F0502020204030204" pitchFamily="34" charset="0"/>
              </a:rPr>
              <a:t> </a:t>
            </a:r>
            <a:r>
              <a:rPr lang="es-CL" sz="1100" i="1" dirty="0" err="1">
                <a:solidFill>
                  <a:srgbClr val="242A40"/>
                </a:solidFill>
                <a:latin typeface="Calibri" panose="020F0502020204030204" pitchFamily="34" charset="0"/>
                <a:cs typeface="Calibri" panose="020F0502020204030204" pitchFamily="34" charset="0"/>
              </a:rPr>
              <a:t>rate</a:t>
            </a:r>
            <a:r>
              <a:rPr lang="es-CL" sz="1100" i="1" dirty="0">
                <a:solidFill>
                  <a:srgbClr val="242A40"/>
                </a:solidFill>
                <a:latin typeface="Calibri" panose="020F0502020204030204" pitchFamily="34" charset="0"/>
                <a:cs typeface="Calibri" panose="020F0502020204030204" pitchFamily="34" charset="0"/>
              </a:rPr>
              <a:t> </a:t>
            </a:r>
            <a:r>
              <a:rPr lang="es-CL" sz="1100" dirty="0">
                <a:solidFill>
                  <a:srgbClr val="242A40"/>
                </a:solidFill>
                <a:latin typeface="Calibri" panose="020F0502020204030204" pitchFamily="34" charset="0"/>
                <a:cs typeface="Calibri" panose="020F0502020204030204" pitchFamily="34" charset="0"/>
              </a:rPr>
              <a:t>de los futuros a la fecha del FOMC de septiembre (18.sep.24), cierre estadístico del </a:t>
            </a:r>
            <a:r>
              <a:rPr lang="es-CL" sz="1100" dirty="0" err="1">
                <a:solidFill>
                  <a:srgbClr val="242A40"/>
                </a:solidFill>
                <a:latin typeface="Calibri" panose="020F0502020204030204" pitchFamily="34" charset="0"/>
                <a:cs typeface="Calibri" panose="020F0502020204030204" pitchFamily="34" charset="0"/>
              </a:rPr>
              <a:t>IPoM</a:t>
            </a:r>
            <a:r>
              <a:rPr lang="es-CL" sz="1100" dirty="0">
                <a:solidFill>
                  <a:srgbClr val="242A40"/>
                </a:solidFill>
                <a:latin typeface="Calibri" panose="020F0502020204030204" pitchFamily="34" charset="0"/>
                <a:cs typeface="Calibri" panose="020F0502020204030204" pitchFamily="34" charset="0"/>
              </a:rPr>
              <a:t> de diciembre (11.dic.24) y del FOMC de marzo (19.mar.25).</a:t>
            </a:r>
          </a:p>
          <a:p>
            <a:pPr algn="just"/>
            <a:r>
              <a:rPr lang="es-CL" sz="1100" dirty="0">
                <a:solidFill>
                  <a:srgbClr val="242A40"/>
                </a:solidFill>
                <a:latin typeface="Calibri" panose="020F0502020204030204" pitchFamily="34" charset="0"/>
                <a:cs typeface="Calibri" panose="020F0502020204030204" pitchFamily="34" charset="0"/>
              </a:rPr>
              <a:t>Fuentes: Bloomberg, Reserva Federal y Universidad de Michigan.</a:t>
            </a:r>
          </a:p>
        </p:txBody>
      </p:sp>
      <p:sp>
        <p:nvSpPr>
          <p:cNvPr id="9" name="Rectángulo 8">
            <a:extLst>
              <a:ext uri="{FF2B5EF4-FFF2-40B4-BE49-F238E27FC236}">
                <a16:creationId xmlns:a16="http://schemas.microsoft.com/office/drawing/2014/main" id="{F6B465E5-D8C9-7CF0-2DFF-F3F38ED0B84C}"/>
              </a:ext>
            </a:extLst>
          </p:cNvPr>
          <p:cNvSpPr/>
          <p:nvPr/>
        </p:nvSpPr>
        <p:spPr>
          <a:xfrm>
            <a:off x="8812417" y="1374287"/>
            <a:ext cx="1839478" cy="369332"/>
          </a:xfrm>
          <a:prstGeom prst="rect">
            <a:avLst/>
          </a:prstGeom>
          <a:noFill/>
        </p:spPr>
        <p:txBody>
          <a:bodyPr wrap="none">
            <a:spAutoFit/>
          </a:bodyPr>
          <a:lstStyle/>
          <a:p>
            <a:r>
              <a:rPr lang="es-CL" dirty="0">
                <a:solidFill>
                  <a:srgbClr val="242A40"/>
                </a:solidFill>
              </a:rPr>
              <a:t>Fed </a:t>
            </a:r>
            <a:r>
              <a:rPr lang="es-CL" i="1" dirty="0">
                <a:solidFill>
                  <a:srgbClr val="242A40"/>
                </a:solidFill>
              </a:rPr>
              <a:t>funds </a:t>
            </a:r>
            <a:r>
              <a:rPr lang="es-CL" i="1" dirty="0" err="1">
                <a:solidFill>
                  <a:srgbClr val="242A40"/>
                </a:solidFill>
              </a:rPr>
              <a:t>rate</a:t>
            </a:r>
            <a:r>
              <a:rPr lang="es-CL" dirty="0">
                <a:solidFill>
                  <a:srgbClr val="242A40"/>
                </a:solidFill>
              </a:rPr>
              <a:t> (2)</a:t>
            </a:r>
            <a:endParaRPr lang="es-CL" dirty="0">
              <a:solidFill>
                <a:srgbClr val="FF0000"/>
              </a:solidFill>
            </a:endParaRPr>
          </a:p>
        </p:txBody>
      </p:sp>
      <p:sp>
        <p:nvSpPr>
          <p:cNvPr id="11" name="Rectángulo 10">
            <a:extLst>
              <a:ext uri="{FF2B5EF4-FFF2-40B4-BE49-F238E27FC236}">
                <a16:creationId xmlns:a16="http://schemas.microsoft.com/office/drawing/2014/main" id="{60C8F013-709E-A379-165A-0D11D89CB11F}"/>
              </a:ext>
            </a:extLst>
          </p:cNvPr>
          <p:cNvSpPr/>
          <p:nvPr/>
        </p:nvSpPr>
        <p:spPr>
          <a:xfrm>
            <a:off x="9191815" y="1679300"/>
            <a:ext cx="1079078" cy="307777"/>
          </a:xfrm>
          <a:prstGeom prst="rect">
            <a:avLst/>
          </a:prstGeom>
          <a:noFill/>
        </p:spPr>
        <p:txBody>
          <a:bodyPr wrap="none">
            <a:spAutoFit/>
          </a:bodyPr>
          <a:lstStyle/>
          <a:p>
            <a:r>
              <a:rPr lang="es-CL" sz="1400" dirty="0">
                <a:solidFill>
                  <a:srgbClr val="242A40"/>
                </a:solidFill>
              </a:rPr>
              <a:t>(porcentaje)</a:t>
            </a:r>
          </a:p>
        </p:txBody>
      </p:sp>
      <p:sp>
        <p:nvSpPr>
          <p:cNvPr id="3" name="Rectángulo 2">
            <a:extLst>
              <a:ext uri="{FF2B5EF4-FFF2-40B4-BE49-F238E27FC236}">
                <a16:creationId xmlns:a16="http://schemas.microsoft.com/office/drawing/2014/main" id="{09EC4FA5-E584-75C0-3105-9E0A08EDFF70}"/>
              </a:ext>
            </a:extLst>
          </p:cNvPr>
          <p:cNvSpPr/>
          <p:nvPr/>
        </p:nvSpPr>
        <p:spPr>
          <a:xfrm>
            <a:off x="1334341" y="1391302"/>
            <a:ext cx="1218923" cy="369332"/>
          </a:xfrm>
          <a:prstGeom prst="rect">
            <a:avLst/>
          </a:prstGeom>
          <a:noFill/>
        </p:spPr>
        <p:txBody>
          <a:bodyPr wrap="none">
            <a:spAutoFit/>
          </a:bodyPr>
          <a:lstStyle/>
          <a:p>
            <a:r>
              <a:rPr lang="es-CL" dirty="0">
                <a:solidFill>
                  <a:srgbClr val="242A40"/>
                </a:solidFill>
              </a:rPr>
              <a:t>IPC EE.UU. </a:t>
            </a:r>
            <a:endParaRPr lang="es-CL" dirty="0">
              <a:solidFill>
                <a:srgbClr val="FF0000"/>
              </a:solidFill>
            </a:endParaRPr>
          </a:p>
        </p:txBody>
      </p:sp>
      <p:sp>
        <p:nvSpPr>
          <p:cNvPr id="4" name="Rectángulo 3">
            <a:extLst>
              <a:ext uri="{FF2B5EF4-FFF2-40B4-BE49-F238E27FC236}">
                <a16:creationId xmlns:a16="http://schemas.microsoft.com/office/drawing/2014/main" id="{5AC05BFE-629A-15A0-30CF-F4713DE8FBB0}"/>
              </a:ext>
            </a:extLst>
          </p:cNvPr>
          <p:cNvSpPr/>
          <p:nvPr/>
        </p:nvSpPr>
        <p:spPr>
          <a:xfrm>
            <a:off x="697119" y="1700350"/>
            <a:ext cx="2682466" cy="307777"/>
          </a:xfrm>
          <a:prstGeom prst="rect">
            <a:avLst/>
          </a:prstGeom>
        </p:spPr>
        <p:txBody>
          <a:bodyPr wrap="none">
            <a:spAutoFit/>
          </a:bodyPr>
          <a:lstStyle/>
          <a:p>
            <a:r>
              <a:rPr lang="es-CL" sz="1400" dirty="0">
                <a:solidFill>
                  <a:srgbClr val="242A40"/>
                </a:solidFill>
              </a:rPr>
              <a:t>(incidencias, puntos porcentuales)</a:t>
            </a:r>
          </a:p>
        </p:txBody>
      </p:sp>
      <p:sp>
        <p:nvSpPr>
          <p:cNvPr id="20" name="Rectángulo 19">
            <a:extLst>
              <a:ext uri="{FF2B5EF4-FFF2-40B4-BE49-F238E27FC236}">
                <a16:creationId xmlns:a16="http://schemas.microsoft.com/office/drawing/2014/main" id="{A45ACEDB-DEB6-B296-828A-A46CE1699771}"/>
              </a:ext>
            </a:extLst>
          </p:cNvPr>
          <p:cNvSpPr/>
          <p:nvPr/>
        </p:nvSpPr>
        <p:spPr>
          <a:xfrm>
            <a:off x="4578915" y="1361796"/>
            <a:ext cx="2654773" cy="646331"/>
          </a:xfrm>
          <a:prstGeom prst="rect">
            <a:avLst/>
          </a:prstGeom>
          <a:noFill/>
        </p:spPr>
        <p:txBody>
          <a:bodyPr wrap="square">
            <a:spAutoFit/>
          </a:bodyPr>
          <a:lstStyle/>
          <a:p>
            <a:r>
              <a:rPr lang="es-ES" dirty="0">
                <a:solidFill>
                  <a:srgbClr val="242A40"/>
                </a:solidFill>
              </a:rPr>
              <a:t>Expectativas de inflación consumidores (1)</a:t>
            </a:r>
          </a:p>
        </p:txBody>
      </p:sp>
      <p:graphicFrame>
        <p:nvGraphicFramePr>
          <p:cNvPr id="8" name="Gráfico 7">
            <a:extLst>
              <a:ext uri="{FF2B5EF4-FFF2-40B4-BE49-F238E27FC236}">
                <a16:creationId xmlns:a16="http://schemas.microsoft.com/office/drawing/2014/main" id="{C5927CF8-397B-4D1F-8720-685EAE4BD047}"/>
              </a:ext>
            </a:extLst>
          </p:cNvPr>
          <p:cNvGraphicFramePr>
            <a:graphicFrameLocks/>
          </p:cNvGraphicFramePr>
          <p:nvPr>
            <p:extLst>
              <p:ext uri="{D42A27DB-BD31-4B8C-83A1-F6EECF244321}">
                <p14:modId xmlns:p14="http://schemas.microsoft.com/office/powerpoint/2010/main" val="1982483964"/>
              </p:ext>
            </p:extLst>
          </p:nvPr>
        </p:nvGraphicFramePr>
        <p:xfrm>
          <a:off x="300039" y="2202955"/>
          <a:ext cx="3476626" cy="3444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id="{48A23BDF-8C5A-47CA-BEBB-6B223AB7C0D4}"/>
              </a:ext>
            </a:extLst>
          </p:cNvPr>
          <p:cNvGraphicFramePr>
            <a:graphicFrameLocks/>
          </p:cNvGraphicFramePr>
          <p:nvPr>
            <p:extLst>
              <p:ext uri="{D42A27DB-BD31-4B8C-83A1-F6EECF244321}">
                <p14:modId xmlns:p14="http://schemas.microsoft.com/office/powerpoint/2010/main" val="3055516126"/>
              </p:ext>
            </p:extLst>
          </p:nvPr>
        </p:nvGraphicFramePr>
        <p:xfrm>
          <a:off x="4324604" y="2262196"/>
          <a:ext cx="3021824" cy="3444240"/>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ángulo 14">
            <a:extLst>
              <a:ext uri="{FF2B5EF4-FFF2-40B4-BE49-F238E27FC236}">
                <a16:creationId xmlns:a16="http://schemas.microsoft.com/office/drawing/2014/main" id="{CCD9DAB2-3E56-0811-5163-FAE1F3F16D17}"/>
              </a:ext>
            </a:extLst>
          </p:cNvPr>
          <p:cNvSpPr/>
          <p:nvPr/>
        </p:nvSpPr>
        <p:spPr>
          <a:xfrm>
            <a:off x="4578915" y="1887005"/>
            <a:ext cx="1079078" cy="307777"/>
          </a:xfrm>
          <a:prstGeom prst="rect">
            <a:avLst/>
          </a:prstGeom>
          <a:noFill/>
        </p:spPr>
        <p:txBody>
          <a:bodyPr wrap="none">
            <a:spAutoFit/>
          </a:bodyPr>
          <a:lstStyle/>
          <a:p>
            <a:r>
              <a:rPr lang="es-CL" sz="1400" dirty="0">
                <a:solidFill>
                  <a:srgbClr val="242A40"/>
                </a:solidFill>
              </a:rPr>
              <a:t>(porcentaje)</a:t>
            </a:r>
          </a:p>
        </p:txBody>
      </p:sp>
      <p:graphicFrame>
        <p:nvGraphicFramePr>
          <p:cNvPr id="16" name="Gráfico 15">
            <a:extLst>
              <a:ext uri="{FF2B5EF4-FFF2-40B4-BE49-F238E27FC236}">
                <a16:creationId xmlns:a16="http://schemas.microsoft.com/office/drawing/2014/main" id="{43351F78-BCCE-41BD-A509-D5C3D4C97C43}"/>
              </a:ext>
            </a:extLst>
          </p:cNvPr>
          <p:cNvGraphicFramePr>
            <a:graphicFrameLocks/>
          </p:cNvGraphicFramePr>
          <p:nvPr>
            <p:extLst>
              <p:ext uri="{D42A27DB-BD31-4B8C-83A1-F6EECF244321}">
                <p14:modId xmlns:p14="http://schemas.microsoft.com/office/powerpoint/2010/main" val="809153090"/>
              </p:ext>
            </p:extLst>
          </p:nvPr>
        </p:nvGraphicFramePr>
        <p:xfrm>
          <a:off x="8035936" y="2190255"/>
          <a:ext cx="3685794" cy="3456940"/>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a:extLst>
              <a:ext uri="{FF2B5EF4-FFF2-40B4-BE49-F238E27FC236}">
                <a16:creationId xmlns:a16="http://schemas.microsoft.com/office/drawing/2014/main" id="{09B36021-066E-E697-4B89-AAAB54B9C370}"/>
              </a:ext>
            </a:extLst>
          </p:cNvPr>
          <p:cNvSpPr txBox="1"/>
          <p:nvPr/>
        </p:nvSpPr>
        <p:spPr>
          <a:xfrm>
            <a:off x="59634" y="401318"/>
            <a:ext cx="10982089" cy="584775"/>
          </a:xfrm>
          <a:prstGeom prst="rect">
            <a:avLst/>
          </a:prstGeom>
          <a:noFill/>
        </p:spPr>
        <p:txBody>
          <a:bodyPr wrap="square" rtlCol="0">
            <a:spAutoFit/>
          </a:bodyPr>
          <a:lstStyle/>
          <a:p>
            <a:pPr algn="just"/>
            <a:r>
              <a:rPr lang="es-ES" sz="3200" dirty="0"/>
              <a:t>En EE.UU. se mantiene preocupación por la inflación</a:t>
            </a:r>
            <a:endParaRPr lang="es-CL" sz="3200" dirty="0"/>
          </a:p>
        </p:txBody>
      </p:sp>
      <p:sp>
        <p:nvSpPr>
          <p:cNvPr id="6" name="Forma libre: forma 5">
            <a:extLst>
              <a:ext uri="{FF2B5EF4-FFF2-40B4-BE49-F238E27FC236}">
                <a16:creationId xmlns:a16="http://schemas.microsoft.com/office/drawing/2014/main" id="{7AB64349-C2BA-5152-2D8C-C17BE6E260FA}"/>
              </a:ext>
            </a:extLst>
          </p:cNvPr>
          <p:cNvSpPr/>
          <p:nvPr/>
        </p:nvSpPr>
        <p:spPr>
          <a:xfrm>
            <a:off x="11181523" y="4184376"/>
            <a:ext cx="218661" cy="626165"/>
          </a:xfrm>
          <a:custGeom>
            <a:avLst/>
            <a:gdLst>
              <a:gd name="connsiteX0" fmla="*/ 0 w 218661"/>
              <a:gd name="connsiteY0" fmla="*/ 626165 h 626165"/>
              <a:gd name="connsiteX1" fmla="*/ 178905 w 218661"/>
              <a:gd name="connsiteY1" fmla="*/ 318052 h 626165"/>
              <a:gd name="connsiteX2" fmla="*/ 218661 w 218661"/>
              <a:gd name="connsiteY2" fmla="*/ 0 h 626165"/>
            </a:gdLst>
            <a:ahLst/>
            <a:cxnLst>
              <a:cxn ang="0">
                <a:pos x="connsiteX0" y="connsiteY0"/>
              </a:cxn>
              <a:cxn ang="0">
                <a:pos x="connsiteX1" y="connsiteY1"/>
              </a:cxn>
              <a:cxn ang="0">
                <a:pos x="connsiteX2" y="connsiteY2"/>
              </a:cxn>
            </a:cxnLst>
            <a:rect l="l" t="t" r="r" b="b"/>
            <a:pathLst>
              <a:path w="218661" h="626165">
                <a:moveTo>
                  <a:pt x="0" y="626165"/>
                </a:moveTo>
                <a:cubicBezTo>
                  <a:pt x="71231" y="524289"/>
                  <a:pt x="142462" y="422413"/>
                  <a:pt x="178905" y="318052"/>
                </a:cubicBezTo>
                <a:cubicBezTo>
                  <a:pt x="215348" y="213691"/>
                  <a:pt x="217004" y="106845"/>
                  <a:pt x="218661" y="0"/>
                </a:cubicBezTo>
              </a:path>
            </a:pathLst>
          </a:custGeom>
          <a:noFill/>
          <a:ln>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1529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F7B2A4D-BB03-2AD6-C61C-C39271F6E0C4}"/>
              </a:ext>
            </a:extLst>
          </p:cNvPr>
          <p:cNvSpPr txBox="1"/>
          <p:nvPr/>
        </p:nvSpPr>
        <p:spPr>
          <a:xfrm>
            <a:off x="234563" y="328651"/>
            <a:ext cx="11057295" cy="584775"/>
          </a:xfrm>
          <a:prstGeom prst="rect">
            <a:avLst/>
          </a:prstGeom>
          <a:noFill/>
        </p:spPr>
        <p:txBody>
          <a:bodyPr wrap="square" rtlCol="0">
            <a:spAutoFit/>
          </a:bodyPr>
          <a:lstStyle/>
          <a:p>
            <a:pPr algn="l"/>
            <a:r>
              <a:rPr lang="es-CL" sz="3200" dirty="0">
                <a:solidFill>
                  <a:srgbClr val="13192F"/>
                </a:solidFill>
              </a:rPr>
              <a:t>Rotación en preferencias por activos financieros</a:t>
            </a:r>
          </a:p>
        </p:txBody>
      </p:sp>
      <p:sp>
        <p:nvSpPr>
          <p:cNvPr id="4" name="Rectángulo 3">
            <a:extLst>
              <a:ext uri="{FF2B5EF4-FFF2-40B4-BE49-F238E27FC236}">
                <a16:creationId xmlns:a16="http://schemas.microsoft.com/office/drawing/2014/main" id="{907E8275-BCDD-9D40-7D7B-D92B35570CE6}"/>
              </a:ext>
            </a:extLst>
          </p:cNvPr>
          <p:cNvSpPr/>
          <p:nvPr/>
        </p:nvSpPr>
        <p:spPr>
          <a:xfrm>
            <a:off x="562553" y="1402607"/>
            <a:ext cx="2574744" cy="369332"/>
          </a:xfrm>
          <a:prstGeom prst="rect">
            <a:avLst/>
          </a:prstGeom>
          <a:noFill/>
        </p:spPr>
        <p:txBody>
          <a:bodyPr wrap="none">
            <a:spAutoFit/>
          </a:bodyPr>
          <a:lstStyle/>
          <a:p>
            <a:r>
              <a:rPr lang="es-CL" dirty="0">
                <a:solidFill>
                  <a:srgbClr val="242A40"/>
                </a:solidFill>
              </a:rPr>
              <a:t>Índices accionarios (1) (2)</a:t>
            </a:r>
            <a:endParaRPr lang="es-CL" dirty="0">
              <a:solidFill>
                <a:srgbClr val="FF0000"/>
              </a:solidFill>
            </a:endParaRPr>
          </a:p>
        </p:txBody>
      </p:sp>
      <p:sp>
        <p:nvSpPr>
          <p:cNvPr id="6" name="Rectángulo 5">
            <a:extLst>
              <a:ext uri="{FF2B5EF4-FFF2-40B4-BE49-F238E27FC236}">
                <a16:creationId xmlns:a16="http://schemas.microsoft.com/office/drawing/2014/main" id="{E0A6D846-50E6-8799-8F88-EBD76E00EF86}"/>
              </a:ext>
            </a:extLst>
          </p:cNvPr>
          <p:cNvSpPr/>
          <p:nvPr/>
        </p:nvSpPr>
        <p:spPr>
          <a:xfrm>
            <a:off x="562553" y="1737713"/>
            <a:ext cx="1864613" cy="307777"/>
          </a:xfrm>
          <a:prstGeom prst="rect">
            <a:avLst/>
          </a:prstGeom>
        </p:spPr>
        <p:txBody>
          <a:bodyPr wrap="none">
            <a:spAutoFit/>
          </a:bodyPr>
          <a:lstStyle/>
          <a:p>
            <a:r>
              <a:rPr lang="es-CL" sz="1400" dirty="0">
                <a:solidFill>
                  <a:srgbClr val="242A40"/>
                </a:solidFill>
              </a:rPr>
              <a:t>(índice 100=20.ene.25)</a:t>
            </a:r>
          </a:p>
        </p:txBody>
      </p:sp>
      <p:sp>
        <p:nvSpPr>
          <p:cNvPr id="8" name="Rectángulo 7">
            <a:extLst>
              <a:ext uri="{FF2B5EF4-FFF2-40B4-BE49-F238E27FC236}">
                <a16:creationId xmlns:a16="http://schemas.microsoft.com/office/drawing/2014/main" id="{823F2685-5A82-0426-6442-FB50EFD1ECDE}"/>
              </a:ext>
            </a:extLst>
          </p:cNvPr>
          <p:cNvSpPr/>
          <p:nvPr/>
        </p:nvSpPr>
        <p:spPr>
          <a:xfrm>
            <a:off x="6886334" y="1488616"/>
            <a:ext cx="2248949" cy="369332"/>
          </a:xfrm>
          <a:prstGeom prst="rect">
            <a:avLst/>
          </a:prstGeom>
          <a:noFill/>
        </p:spPr>
        <p:txBody>
          <a:bodyPr wrap="none">
            <a:spAutoFit/>
          </a:bodyPr>
          <a:lstStyle/>
          <a:p>
            <a:r>
              <a:rPr lang="es-CL" dirty="0">
                <a:solidFill>
                  <a:srgbClr val="242A40"/>
                </a:solidFill>
              </a:rPr>
              <a:t>Tasas a 10 años (1) (2)</a:t>
            </a:r>
            <a:endParaRPr lang="es-CL" dirty="0">
              <a:solidFill>
                <a:srgbClr val="FF0000"/>
              </a:solidFill>
            </a:endParaRPr>
          </a:p>
        </p:txBody>
      </p:sp>
      <p:sp>
        <p:nvSpPr>
          <p:cNvPr id="10" name="Rectángulo 9">
            <a:extLst>
              <a:ext uri="{FF2B5EF4-FFF2-40B4-BE49-F238E27FC236}">
                <a16:creationId xmlns:a16="http://schemas.microsoft.com/office/drawing/2014/main" id="{61395E86-8F84-53A7-375B-0080850F5959}"/>
              </a:ext>
            </a:extLst>
          </p:cNvPr>
          <p:cNvSpPr/>
          <p:nvPr/>
        </p:nvSpPr>
        <p:spPr>
          <a:xfrm>
            <a:off x="6886334" y="1827190"/>
            <a:ext cx="3201646" cy="307777"/>
          </a:xfrm>
          <a:prstGeom prst="rect">
            <a:avLst/>
          </a:prstGeom>
        </p:spPr>
        <p:txBody>
          <a:bodyPr wrap="none">
            <a:spAutoFit/>
          </a:bodyPr>
          <a:lstStyle/>
          <a:p>
            <a:r>
              <a:rPr lang="es-CL" sz="1400" dirty="0">
                <a:solidFill>
                  <a:srgbClr val="242A40"/>
                </a:solidFill>
              </a:rPr>
              <a:t>(cambio acumulado desde 20.ene.25, pb)</a:t>
            </a:r>
          </a:p>
        </p:txBody>
      </p:sp>
      <p:sp>
        <p:nvSpPr>
          <p:cNvPr id="15" name="Rectángulo 14">
            <a:extLst>
              <a:ext uri="{FF2B5EF4-FFF2-40B4-BE49-F238E27FC236}">
                <a16:creationId xmlns:a16="http://schemas.microsoft.com/office/drawing/2014/main" id="{E79FE9AA-6D95-955B-9FF4-B8747DE5D58A}"/>
              </a:ext>
            </a:extLst>
          </p:cNvPr>
          <p:cNvSpPr/>
          <p:nvPr/>
        </p:nvSpPr>
        <p:spPr>
          <a:xfrm>
            <a:off x="225751" y="6159117"/>
            <a:ext cx="11354464" cy="600164"/>
          </a:xfrm>
          <a:prstGeom prst="rect">
            <a:avLst/>
          </a:prstGeom>
        </p:spPr>
        <p:txBody>
          <a:bodyPr wrap="square">
            <a:spAutoFit/>
          </a:bodyPr>
          <a:lstStyle/>
          <a:p>
            <a:pPr algn="just"/>
            <a:r>
              <a:rPr lang="es-CL" sz="1100" dirty="0">
                <a:solidFill>
                  <a:srgbClr val="242A40"/>
                </a:solidFill>
                <a:cs typeface="Calibri" panose="020F0502020204030204" pitchFamily="34" charset="0"/>
              </a:rPr>
              <a:t>(1) Líneas verticales indican cuando Trump asume la presidencia, el </a:t>
            </a:r>
            <a:r>
              <a:rPr lang="es-CL" sz="1100" dirty="0" err="1">
                <a:solidFill>
                  <a:srgbClr val="242A40"/>
                </a:solidFill>
                <a:cs typeface="Calibri" panose="020F0502020204030204" pitchFamily="34" charset="0"/>
              </a:rPr>
              <a:t>re-anuncio</a:t>
            </a:r>
            <a:r>
              <a:rPr lang="es-CL" sz="1100" dirty="0">
                <a:solidFill>
                  <a:srgbClr val="242A40"/>
                </a:solidFill>
                <a:cs typeface="Calibri" panose="020F0502020204030204" pitchFamily="34" charset="0"/>
              </a:rPr>
              <a:t> de aranceles recíprocos y el anuncio del plan fiscal en Alemania. (2) </a:t>
            </a:r>
            <a:r>
              <a:rPr lang="es-CL" sz="1100" dirty="0" err="1">
                <a:solidFill>
                  <a:srgbClr val="242A40"/>
                </a:solidFill>
                <a:cs typeface="Calibri" panose="020F0502020204030204" pitchFamily="34" charset="0"/>
              </a:rPr>
              <a:t>Latam</a:t>
            </a:r>
            <a:r>
              <a:rPr lang="es-CL" sz="1100" dirty="0">
                <a:solidFill>
                  <a:srgbClr val="242A40"/>
                </a:solidFill>
                <a:cs typeface="Calibri" panose="020F0502020204030204" pitchFamily="34" charset="0"/>
              </a:rPr>
              <a:t> corresponde al promedio de los índices accionarios/tasas de Brasil y Colombia. </a:t>
            </a:r>
            <a:endParaRPr lang="es-ES" sz="1100" dirty="0">
              <a:solidFill>
                <a:srgbClr val="242A40"/>
              </a:solidFill>
              <a:cs typeface="Calibri" panose="020F0502020204030204" pitchFamily="34" charset="0"/>
            </a:endParaRPr>
          </a:p>
          <a:p>
            <a:pPr algn="just"/>
            <a:r>
              <a:rPr lang="es-ES" sz="1100" dirty="0">
                <a:solidFill>
                  <a:srgbClr val="242A40"/>
                </a:solidFill>
                <a:cs typeface="Calibri" panose="020F0502020204030204" pitchFamily="34" charset="0"/>
              </a:rPr>
              <a:t>Fuentes: Banco Central de Chile y Bloomberg.</a:t>
            </a:r>
            <a:endParaRPr lang="es-ES" sz="1100" dirty="0">
              <a:solidFill>
                <a:srgbClr val="242A40"/>
              </a:solidFill>
            </a:endParaRPr>
          </a:p>
        </p:txBody>
      </p:sp>
      <p:graphicFrame>
        <p:nvGraphicFramePr>
          <p:cNvPr id="16" name="Gráfico 15">
            <a:extLst>
              <a:ext uri="{FF2B5EF4-FFF2-40B4-BE49-F238E27FC236}">
                <a16:creationId xmlns:a16="http://schemas.microsoft.com/office/drawing/2014/main" id="{FE27BA9C-991F-4140-81EA-A0719315A266}"/>
              </a:ext>
            </a:extLst>
          </p:cNvPr>
          <p:cNvGraphicFramePr>
            <a:graphicFrameLocks/>
          </p:cNvGraphicFramePr>
          <p:nvPr>
            <p:extLst>
              <p:ext uri="{D42A27DB-BD31-4B8C-83A1-F6EECF244321}">
                <p14:modId xmlns:p14="http://schemas.microsoft.com/office/powerpoint/2010/main" val="1470517573"/>
              </p:ext>
            </p:extLst>
          </p:nvPr>
        </p:nvGraphicFramePr>
        <p:xfrm>
          <a:off x="558168" y="2215063"/>
          <a:ext cx="5324723" cy="34929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a:extLst>
              <a:ext uri="{FF2B5EF4-FFF2-40B4-BE49-F238E27FC236}">
                <a16:creationId xmlns:a16="http://schemas.microsoft.com/office/drawing/2014/main" id="{275C115C-2017-4EFC-B6BA-8E310A38A37A}"/>
              </a:ext>
            </a:extLst>
          </p:cNvPr>
          <p:cNvGraphicFramePr>
            <a:graphicFrameLocks/>
          </p:cNvGraphicFramePr>
          <p:nvPr>
            <p:extLst>
              <p:ext uri="{D42A27DB-BD31-4B8C-83A1-F6EECF244321}">
                <p14:modId xmlns:p14="http://schemas.microsoft.com/office/powerpoint/2010/main" val="719176189"/>
              </p:ext>
            </p:extLst>
          </p:nvPr>
        </p:nvGraphicFramePr>
        <p:xfrm>
          <a:off x="6747097" y="2254456"/>
          <a:ext cx="4849099" cy="349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531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E5C0C88B-53ED-C30D-E72F-FE2E1A8464AD}"/>
              </a:ext>
            </a:extLst>
          </p:cNvPr>
          <p:cNvSpPr/>
          <p:nvPr/>
        </p:nvSpPr>
        <p:spPr>
          <a:xfrm>
            <a:off x="103078" y="6513670"/>
            <a:ext cx="9742393" cy="261610"/>
          </a:xfrm>
          <a:prstGeom prst="rect">
            <a:avLst/>
          </a:prstGeom>
        </p:spPr>
        <p:txBody>
          <a:bodyPr wrap="square">
            <a:spAutoFit/>
          </a:bodyPr>
          <a:lstStyle/>
          <a:p>
            <a:pPr algn="just"/>
            <a:r>
              <a:rPr lang="es-CL" sz="1100" dirty="0">
                <a:solidFill>
                  <a:srgbClr val="242A40"/>
                </a:solidFill>
                <a:latin typeface="Calibri" panose="020F0502020204030204" pitchFamily="34" charset="0"/>
                <a:cs typeface="Calibri" panose="020F0502020204030204" pitchFamily="34" charset="0"/>
              </a:rPr>
              <a:t>Fuente: Banco Central de Chile.</a:t>
            </a:r>
          </a:p>
        </p:txBody>
      </p:sp>
      <p:sp>
        <p:nvSpPr>
          <p:cNvPr id="5" name="Rectángulo 4">
            <a:extLst>
              <a:ext uri="{FF2B5EF4-FFF2-40B4-BE49-F238E27FC236}">
                <a16:creationId xmlns:a16="http://schemas.microsoft.com/office/drawing/2014/main" id="{A0547D5D-915E-849C-E3FA-78E6A744158F}"/>
              </a:ext>
            </a:extLst>
          </p:cNvPr>
          <p:cNvSpPr/>
          <p:nvPr/>
        </p:nvSpPr>
        <p:spPr>
          <a:xfrm>
            <a:off x="1715753" y="1402392"/>
            <a:ext cx="3258521" cy="369332"/>
          </a:xfrm>
          <a:prstGeom prst="rect">
            <a:avLst/>
          </a:prstGeom>
          <a:noFill/>
        </p:spPr>
        <p:txBody>
          <a:bodyPr wrap="none">
            <a:spAutoFit/>
          </a:bodyPr>
          <a:lstStyle/>
          <a:p>
            <a:r>
              <a:rPr lang="es-ES" dirty="0">
                <a:solidFill>
                  <a:srgbClr val="242A40"/>
                </a:solidFill>
              </a:rPr>
              <a:t>Evolución PIB desestacionalizado</a:t>
            </a:r>
          </a:p>
        </p:txBody>
      </p:sp>
      <p:sp>
        <p:nvSpPr>
          <p:cNvPr id="6" name="Rectángulo 5">
            <a:extLst>
              <a:ext uri="{FF2B5EF4-FFF2-40B4-BE49-F238E27FC236}">
                <a16:creationId xmlns:a16="http://schemas.microsoft.com/office/drawing/2014/main" id="{5A96289C-6F5F-B0E6-3C5D-4CB9B466B2EF}"/>
              </a:ext>
            </a:extLst>
          </p:cNvPr>
          <p:cNvSpPr/>
          <p:nvPr/>
        </p:nvSpPr>
        <p:spPr>
          <a:xfrm>
            <a:off x="2003780" y="1700010"/>
            <a:ext cx="2682466" cy="307777"/>
          </a:xfrm>
          <a:prstGeom prst="rect">
            <a:avLst/>
          </a:prstGeom>
        </p:spPr>
        <p:txBody>
          <a:bodyPr wrap="none">
            <a:spAutoFit/>
          </a:bodyPr>
          <a:lstStyle/>
          <a:p>
            <a:r>
              <a:rPr lang="es-CL" sz="1400" dirty="0">
                <a:solidFill>
                  <a:srgbClr val="242A40"/>
                </a:solidFill>
              </a:rPr>
              <a:t>(incidencias, puntos porcentuales)</a:t>
            </a:r>
          </a:p>
        </p:txBody>
      </p:sp>
      <p:graphicFrame>
        <p:nvGraphicFramePr>
          <p:cNvPr id="7" name="Gráfico 6">
            <a:extLst>
              <a:ext uri="{FF2B5EF4-FFF2-40B4-BE49-F238E27FC236}">
                <a16:creationId xmlns:a16="http://schemas.microsoft.com/office/drawing/2014/main" id="{78D26A5D-F566-E8BC-24AD-ECDE4E5130CA}"/>
              </a:ext>
            </a:extLst>
          </p:cNvPr>
          <p:cNvGraphicFramePr>
            <a:graphicFrameLocks/>
          </p:cNvGraphicFramePr>
          <p:nvPr>
            <p:extLst>
              <p:ext uri="{D42A27DB-BD31-4B8C-83A1-F6EECF244321}">
                <p14:modId xmlns:p14="http://schemas.microsoft.com/office/powerpoint/2010/main" val="313327339"/>
              </p:ext>
            </p:extLst>
          </p:nvPr>
        </p:nvGraphicFramePr>
        <p:xfrm>
          <a:off x="378024" y="2007787"/>
          <a:ext cx="5717975" cy="42698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10">
            <a:extLst>
              <a:ext uri="{FF2B5EF4-FFF2-40B4-BE49-F238E27FC236}">
                <a16:creationId xmlns:a16="http://schemas.microsoft.com/office/drawing/2014/main" id="{03F461E3-961B-E26D-D86D-D0228CD254A7}"/>
              </a:ext>
            </a:extLst>
          </p:cNvPr>
          <p:cNvSpPr/>
          <p:nvPr/>
        </p:nvSpPr>
        <p:spPr>
          <a:xfrm>
            <a:off x="7195661" y="8392866"/>
            <a:ext cx="9742393" cy="261610"/>
          </a:xfrm>
          <a:prstGeom prst="rect">
            <a:avLst/>
          </a:prstGeom>
        </p:spPr>
        <p:txBody>
          <a:bodyPr wrap="square">
            <a:spAutoFit/>
          </a:bodyPr>
          <a:lstStyle/>
          <a:p>
            <a:pPr algn="just"/>
            <a:r>
              <a:rPr lang="es-CL" sz="1100" dirty="0">
                <a:solidFill>
                  <a:srgbClr val="242A40"/>
                </a:solidFill>
                <a:latin typeface="Calibri" panose="020F0502020204030204" pitchFamily="34" charset="0"/>
                <a:cs typeface="Calibri" panose="020F0502020204030204" pitchFamily="34" charset="0"/>
              </a:rPr>
              <a:t>Fuente: Banco Central de Chile.</a:t>
            </a:r>
          </a:p>
        </p:txBody>
      </p:sp>
      <p:sp>
        <p:nvSpPr>
          <p:cNvPr id="10" name="Rectángulo 9">
            <a:extLst>
              <a:ext uri="{FF2B5EF4-FFF2-40B4-BE49-F238E27FC236}">
                <a16:creationId xmlns:a16="http://schemas.microsoft.com/office/drawing/2014/main" id="{3775A61C-6DB2-1215-9B46-9260DC1A5964}"/>
              </a:ext>
            </a:extLst>
          </p:cNvPr>
          <p:cNvSpPr/>
          <p:nvPr/>
        </p:nvSpPr>
        <p:spPr>
          <a:xfrm>
            <a:off x="7597498" y="1402392"/>
            <a:ext cx="3481338" cy="369332"/>
          </a:xfrm>
          <a:prstGeom prst="rect">
            <a:avLst/>
          </a:prstGeom>
          <a:noFill/>
        </p:spPr>
        <p:txBody>
          <a:bodyPr wrap="none">
            <a:spAutoFit/>
          </a:bodyPr>
          <a:lstStyle/>
          <a:p>
            <a:r>
              <a:rPr lang="es-CL" dirty="0">
                <a:solidFill>
                  <a:srgbClr val="242A40"/>
                </a:solidFill>
              </a:rPr>
              <a:t>Exportaciones de bienes y servicios</a:t>
            </a:r>
            <a:endParaRPr lang="es-CL" dirty="0">
              <a:solidFill>
                <a:srgbClr val="FF0000"/>
              </a:solidFill>
            </a:endParaRPr>
          </a:p>
        </p:txBody>
      </p:sp>
      <p:sp>
        <p:nvSpPr>
          <p:cNvPr id="12" name="Rectángulo 11">
            <a:extLst>
              <a:ext uri="{FF2B5EF4-FFF2-40B4-BE49-F238E27FC236}">
                <a16:creationId xmlns:a16="http://schemas.microsoft.com/office/drawing/2014/main" id="{89CCE709-0B65-52B5-0D5B-AD9FB82FF82A}"/>
              </a:ext>
            </a:extLst>
          </p:cNvPr>
          <p:cNvSpPr/>
          <p:nvPr/>
        </p:nvSpPr>
        <p:spPr>
          <a:xfrm>
            <a:off x="7217728" y="1695881"/>
            <a:ext cx="4333076" cy="307777"/>
          </a:xfrm>
          <a:prstGeom prst="rect">
            <a:avLst/>
          </a:prstGeom>
        </p:spPr>
        <p:txBody>
          <a:bodyPr wrap="square">
            <a:spAutoFit/>
          </a:bodyPr>
          <a:lstStyle/>
          <a:p>
            <a:r>
              <a:rPr lang="es-CL" sz="1400" dirty="0">
                <a:solidFill>
                  <a:srgbClr val="242A40"/>
                </a:solidFill>
                <a:latin typeface="+mj-lt"/>
              </a:rPr>
              <a:t>(índice 1T2018=100, series reales desestacionalizadas)</a:t>
            </a:r>
          </a:p>
        </p:txBody>
      </p:sp>
      <p:graphicFrame>
        <p:nvGraphicFramePr>
          <p:cNvPr id="13" name="Gráfico 12">
            <a:extLst>
              <a:ext uri="{FF2B5EF4-FFF2-40B4-BE49-F238E27FC236}">
                <a16:creationId xmlns:a16="http://schemas.microsoft.com/office/drawing/2014/main" id="{BDA16D81-2332-263B-A2DF-6BB57B38A35B}"/>
              </a:ext>
            </a:extLst>
          </p:cNvPr>
          <p:cNvGraphicFramePr>
            <a:graphicFrameLocks/>
          </p:cNvGraphicFramePr>
          <p:nvPr>
            <p:extLst>
              <p:ext uri="{D42A27DB-BD31-4B8C-83A1-F6EECF244321}">
                <p14:modId xmlns:p14="http://schemas.microsoft.com/office/powerpoint/2010/main" val="2739255794"/>
              </p:ext>
            </p:extLst>
          </p:nvPr>
        </p:nvGraphicFramePr>
        <p:xfrm>
          <a:off x="7061944" y="2297148"/>
          <a:ext cx="4644644" cy="3803304"/>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5C0B8D87-0FAE-7E5A-3599-0B1FAAC8E3FE}"/>
              </a:ext>
            </a:extLst>
          </p:cNvPr>
          <p:cNvSpPr txBox="1"/>
          <p:nvPr/>
        </p:nvSpPr>
        <p:spPr>
          <a:xfrm>
            <a:off x="212791" y="121820"/>
            <a:ext cx="11057295" cy="1077218"/>
          </a:xfrm>
          <a:prstGeom prst="rect">
            <a:avLst/>
          </a:prstGeom>
          <a:noFill/>
        </p:spPr>
        <p:txBody>
          <a:bodyPr wrap="square" rtlCol="0">
            <a:spAutoFit/>
          </a:bodyPr>
          <a:lstStyle/>
          <a:p>
            <a:pPr algn="l"/>
            <a:r>
              <a:rPr lang="es-CL" sz="3200" dirty="0">
                <a:solidFill>
                  <a:srgbClr val="13192F"/>
                </a:solidFill>
              </a:rPr>
              <a:t>Actividad local tuvo un repunte en la segunda parte del 2024 impulsada por </a:t>
            </a:r>
            <a:r>
              <a:rPr lang="es-CL" sz="3200">
                <a:solidFill>
                  <a:srgbClr val="13192F"/>
                </a:solidFill>
              </a:rPr>
              <a:t>sector externo</a:t>
            </a:r>
            <a:endParaRPr lang="es-CL" sz="3200" dirty="0">
              <a:solidFill>
                <a:srgbClr val="13192F"/>
              </a:solidFill>
            </a:endParaRPr>
          </a:p>
        </p:txBody>
      </p:sp>
    </p:spTree>
    <p:extLst>
      <p:ext uri="{BB962C8B-B14F-4D97-AF65-F5344CB8AC3E}">
        <p14:creationId xmlns:p14="http://schemas.microsoft.com/office/powerpoint/2010/main" val="3926085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0400" y="255600"/>
            <a:ext cx="10165145" cy="584775"/>
          </a:xfrm>
          <a:prstGeom prst="rect">
            <a:avLst/>
          </a:prstGeom>
          <a:noFill/>
        </p:spPr>
        <p:txBody>
          <a:bodyPr wrap="square" rtlCol="0">
            <a:spAutoFit/>
          </a:bodyPr>
          <a:lstStyle/>
          <a:p>
            <a:pPr algn="just"/>
            <a:r>
              <a:rPr lang="es-ES" sz="3200" dirty="0"/>
              <a:t>Demanda interna ha mostrado un moderado repunte</a:t>
            </a:r>
            <a:endParaRPr lang="es-CL" sz="3200" dirty="0"/>
          </a:p>
        </p:txBody>
      </p:sp>
      <p:sp>
        <p:nvSpPr>
          <p:cNvPr id="4" name="Rectángulo 3">
            <a:extLst>
              <a:ext uri="{FF2B5EF4-FFF2-40B4-BE49-F238E27FC236}">
                <a16:creationId xmlns:a16="http://schemas.microsoft.com/office/drawing/2014/main" id="{AA59DFB1-40B4-A68F-BBEB-BBA5A1F4FF66}"/>
              </a:ext>
            </a:extLst>
          </p:cNvPr>
          <p:cNvSpPr/>
          <p:nvPr/>
        </p:nvSpPr>
        <p:spPr>
          <a:xfrm>
            <a:off x="606353" y="1397174"/>
            <a:ext cx="1832361" cy="369332"/>
          </a:xfrm>
          <a:prstGeom prst="rect">
            <a:avLst/>
          </a:prstGeom>
          <a:noFill/>
        </p:spPr>
        <p:txBody>
          <a:bodyPr wrap="none">
            <a:spAutoFit/>
          </a:bodyPr>
          <a:lstStyle/>
          <a:p>
            <a:r>
              <a:rPr lang="es-ES" dirty="0">
                <a:solidFill>
                  <a:srgbClr val="242A40"/>
                </a:solidFill>
              </a:rPr>
              <a:t>Consumo privado</a:t>
            </a:r>
          </a:p>
        </p:txBody>
      </p:sp>
      <p:sp>
        <p:nvSpPr>
          <p:cNvPr id="6" name="Rectángulo 5">
            <a:extLst>
              <a:ext uri="{FF2B5EF4-FFF2-40B4-BE49-F238E27FC236}">
                <a16:creationId xmlns:a16="http://schemas.microsoft.com/office/drawing/2014/main" id="{A86EC46C-0502-A044-8925-43277CCAE5EB}"/>
              </a:ext>
            </a:extLst>
          </p:cNvPr>
          <p:cNvSpPr/>
          <p:nvPr/>
        </p:nvSpPr>
        <p:spPr>
          <a:xfrm>
            <a:off x="606353" y="1659581"/>
            <a:ext cx="4108945" cy="307777"/>
          </a:xfrm>
          <a:prstGeom prst="rect">
            <a:avLst/>
          </a:prstGeom>
        </p:spPr>
        <p:txBody>
          <a:bodyPr wrap="none">
            <a:spAutoFit/>
          </a:bodyPr>
          <a:lstStyle/>
          <a:p>
            <a:r>
              <a:rPr lang="es-CL" sz="1400" dirty="0">
                <a:solidFill>
                  <a:srgbClr val="242A40"/>
                </a:solidFill>
              </a:rPr>
              <a:t>(índice 1T2018=100, series reales desestacionalizadas)</a:t>
            </a:r>
          </a:p>
        </p:txBody>
      </p:sp>
      <p:graphicFrame>
        <p:nvGraphicFramePr>
          <p:cNvPr id="3" name="Gráfico 2">
            <a:extLst>
              <a:ext uri="{FF2B5EF4-FFF2-40B4-BE49-F238E27FC236}">
                <a16:creationId xmlns:a16="http://schemas.microsoft.com/office/drawing/2014/main" id="{57CB6B6B-CD2B-40C2-AF77-EA8708528838}"/>
              </a:ext>
            </a:extLst>
          </p:cNvPr>
          <p:cNvGraphicFramePr>
            <a:graphicFrameLocks/>
          </p:cNvGraphicFramePr>
          <p:nvPr>
            <p:extLst>
              <p:ext uri="{D42A27DB-BD31-4B8C-83A1-F6EECF244321}">
                <p14:modId xmlns:p14="http://schemas.microsoft.com/office/powerpoint/2010/main" val="143308573"/>
              </p:ext>
            </p:extLst>
          </p:nvPr>
        </p:nvGraphicFramePr>
        <p:xfrm>
          <a:off x="606353" y="2146577"/>
          <a:ext cx="4428744" cy="374783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a:extLst>
              <a:ext uri="{FF2B5EF4-FFF2-40B4-BE49-F238E27FC236}">
                <a16:creationId xmlns:a16="http://schemas.microsoft.com/office/drawing/2014/main" id="{49F42F4E-73FC-05A8-9AAA-014A8B6217B0}"/>
              </a:ext>
            </a:extLst>
          </p:cNvPr>
          <p:cNvSpPr/>
          <p:nvPr/>
        </p:nvSpPr>
        <p:spPr>
          <a:xfrm>
            <a:off x="634795" y="6018078"/>
            <a:ext cx="3607838" cy="261610"/>
          </a:xfrm>
          <a:prstGeom prst="rect">
            <a:avLst/>
          </a:prstGeom>
        </p:spPr>
        <p:txBody>
          <a:bodyPr wrap="square">
            <a:spAutoFit/>
          </a:bodyPr>
          <a:lstStyle/>
          <a:p>
            <a:pPr algn="just"/>
            <a:r>
              <a:rPr lang="es-CL" sz="1100" dirty="0">
                <a:solidFill>
                  <a:srgbClr val="242A40"/>
                </a:solidFill>
                <a:cs typeface="Calibri" panose="020F0502020204030204" pitchFamily="34" charset="0"/>
              </a:rPr>
              <a:t>Fuente. Banco Central de Chile.</a:t>
            </a:r>
            <a:endParaRPr lang="es-ES" sz="1100" dirty="0">
              <a:solidFill>
                <a:srgbClr val="242A40"/>
              </a:solidFill>
            </a:endParaRPr>
          </a:p>
        </p:txBody>
      </p:sp>
      <p:sp>
        <p:nvSpPr>
          <p:cNvPr id="13" name="Rectángulo 12">
            <a:extLst>
              <a:ext uri="{FF2B5EF4-FFF2-40B4-BE49-F238E27FC236}">
                <a16:creationId xmlns:a16="http://schemas.microsoft.com/office/drawing/2014/main" id="{D7D2C26D-5B4F-B4E6-32B2-567905EDDA76}"/>
              </a:ext>
            </a:extLst>
          </p:cNvPr>
          <p:cNvSpPr/>
          <p:nvPr/>
        </p:nvSpPr>
        <p:spPr>
          <a:xfrm>
            <a:off x="6897552" y="1579079"/>
            <a:ext cx="3054554" cy="369332"/>
          </a:xfrm>
          <a:prstGeom prst="rect">
            <a:avLst/>
          </a:prstGeom>
          <a:noFill/>
        </p:spPr>
        <p:txBody>
          <a:bodyPr wrap="none">
            <a:spAutoFit/>
          </a:bodyPr>
          <a:lstStyle/>
          <a:p>
            <a:r>
              <a:rPr lang="es-ES" dirty="0">
                <a:solidFill>
                  <a:srgbClr val="242A40"/>
                </a:solidFill>
              </a:rPr>
              <a:t>Formación bruta de capital fijo</a:t>
            </a:r>
          </a:p>
        </p:txBody>
      </p:sp>
      <p:sp>
        <p:nvSpPr>
          <p:cNvPr id="14" name="Rectángulo 13">
            <a:extLst>
              <a:ext uri="{FF2B5EF4-FFF2-40B4-BE49-F238E27FC236}">
                <a16:creationId xmlns:a16="http://schemas.microsoft.com/office/drawing/2014/main" id="{DDC4EDEF-7BD1-BBAA-EBD3-5AB0475A4BE1}"/>
              </a:ext>
            </a:extLst>
          </p:cNvPr>
          <p:cNvSpPr/>
          <p:nvPr/>
        </p:nvSpPr>
        <p:spPr>
          <a:xfrm>
            <a:off x="6897552" y="1867068"/>
            <a:ext cx="3013261" cy="307777"/>
          </a:xfrm>
          <a:prstGeom prst="rect">
            <a:avLst/>
          </a:prstGeom>
        </p:spPr>
        <p:txBody>
          <a:bodyPr wrap="none">
            <a:spAutoFit/>
          </a:bodyPr>
          <a:lstStyle/>
          <a:p>
            <a:r>
              <a:rPr lang="es-CL" sz="1400" dirty="0">
                <a:solidFill>
                  <a:srgbClr val="242A40"/>
                </a:solidFill>
              </a:rPr>
              <a:t>(2018=100, series desestacionalizadas)</a:t>
            </a:r>
          </a:p>
        </p:txBody>
      </p:sp>
      <p:graphicFrame>
        <p:nvGraphicFramePr>
          <p:cNvPr id="15" name="Gráfico 14">
            <a:extLst>
              <a:ext uri="{FF2B5EF4-FFF2-40B4-BE49-F238E27FC236}">
                <a16:creationId xmlns:a16="http://schemas.microsoft.com/office/drawing/2014/main" id="{6C098488-8068-7ECB-52D7-1341DBE9CC8D}"/>
              </a:ext>
            </a:extLst>
          </p:cNvPr>
          <p:cNvGraphicFramePr>
            <a:graphicFrameLocks/>
          </p:cNvGraphicFramePr>
          <p:nvPr>
            <p:extLst>
              <p:ext uri="{D42A27DB-BD31-4B8C-83A1-F6EECF244321}">
                <p14:modId xmlns:p14="http://schemas.microsoft.com/office/powerpoint/2010/main" val="2402145882"/>
              </p:ext>
            </p:extLst>
          </p:nvPr>
        </p:nvGraphicFramePr>
        <p:xfrm>
          <a:off x="6963811" y="2374045"/>
          <a:ext cx="3321157" cy="3469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6913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06D564C-7A8D-4354-8AB7-8001AA11BEE4}"/>
              </a:ext>
            </a:extLst>
          </p:cNvPr>
          <p:cNvSpPr/>
          <p:nvPr/>
        </p:nvSpPr>
        <p:spPr>
          <a:xfrm>
            <a:off x="847598" y="6106893"/>
            <a:ext cx="9971375" cy="430887"/>
          </a:xfrm>
          <a:prstGeom prst="rect">
            <a:avLst/>
          </a:prstGeom>
        </p:spPr>
        <p:txBody>
          <a:bodyPr wrap="square">
            <a:spAutoFit/>
          </a:bodyPr>
          <a:lstStyle/>
          <a:p>
            <a:pPr algn="just"/>
            <a:r>
              <a:rPr lang="es-ES" sz="1100" dirty="0">
                <a:solidFill>
                  <a:srgbClr val="242A40"/>
                </a:solidFill>
                <a:latin typeface="Calibri" panose="020F0502020204030204" pitchFamily="34" charset="0"/>
                <a:cs typeface="Calibri" panose="020F0502020204030204" pitchFamily="34" charset="0"/>
              </a:rPr>
              <a:t> (*) </a:t>
            </a:r>
            <a:r>
              <a:rPr lang="es-CL" sz="1100" dirty="0">
                <a:solidFill>
                  <a:srgbClr val="242A40"/>
                </a:solidFill>
                <a:latin typeface="Calibri" panose="020F0502020204030204" pitchFamily="34" charset="0"/>
                <a:cs typeface="Calibri" panose="020F0502020204030204" pitchFamily="34" charset="0"/>
              </a:rPr>
              <a:t>Series consideran la canasta de referencia 2023 del IPC y el empalme realizado por el Banco Central de Chile.</a:t>
            </a:r>
            <a:endParaRPr lang="es-ES" sz="1100" dirty="0">
              <a:solidFill>
                <a:srgbClr val="242A40"/>
              </a:solidFill>
              <a:latin typeface="Calibri" panose="020F0502020204030204" pitchFamily="34" charset="0"/>
              <a:cs typeface="Calibri" panose="020F0502020204030204" pitchFamily="34" charset="0"/>
            </a:endParaRPr>
          </a:p>
          <a:p>
            <a:pPr algn="just"/>
            <a:r>
              <a:rPr lang="es-ES" sz="1100" dirty="0">
                <a:solidFill>
                  <a:srgbClr val="242A40"/>
                </a:solidFill>
                <a:latin typeface="Calibri" panose="020F0502020204030204" pitchFamily="34" charset="0"/>
                <a:cs typeface="Calibri" panose="020F0502020204030204" pitchFamily="34" charset="0"/>
              </a:rPr>
              <a:t>Fuentes: Banco Central de Chile e Instituto Nacional de Estadísticas.</a:t>
            </a:r>
          </a:p>
        </p:txBody>
      </p:sp>
      <p:sp>
        <p:nvSpPr>
          <p:cNvPr id="5" name="CuadroTexto 4">
            <a:extLst>
              <a:ext uri="{FF2B5EF4-FFF2-40B4-BE49-F238E27FC236}">
                <a16:creationId xmlns:a16="http://schemas.microsoft.com/office/drawing/2014/main" id="{FCC2DD4C-A01E-3E4C-9847-FC8E857E45C8}"/>
              </a:ext>
            </a:extLst>
          </p:cNvPr>
          <p:cNvSpPr txBox="1"/>
          <p:nvPr/>
        </p:nvSpPr>
        <p:spPr>
          <a:xfrm>
            <a:off x="230400" y="343971"/>
            <a:ext cx="10469365" cy="584775"/>
          </a:xfrm>
          <a:prstGeom prst="rect">
            <a:avLst/>
          </a:prstGeom>
          <a:noFill/>
        </p:spPr>
        <p:txBody>
          <a:bodyPr wrap="square" rtlCol="0">
            <a:spAutoFit/>
          </a:bodyPr>
          <a:lstStyle/>
          <a:p>
            <a:pPr algn="just"/>
            <a:r>
              <a:rPr lang="es-CL" sz="3200" dirty="0"/>
              <a:t>En línea con lo proyectado, inflación se ha mantenido elevada</a:t>
            </a:r>
          </a:p>
        </p:txBody>
      </p:sp>
      <p:sp>
        <p:nvSpPr>
          <p:cNvPr id="6" name="Rectángulo 5">
            <a:extLst>
              <a:ext uri="{FF2B5EF4-FFF2-40B4-BE49-F238E27FC236}">
                <a16:creationId xmlns:a16="http://schemas.microsoft.com/office/drawing/2014/main" id="{FD441230-C243-86FE-552D-8C0E3FE05D6A}"/>
              </a:ext>
            </a:extLst>
          </p:cNvPr>
          <p:cNvSpPr/>
          <p:nvPr/>
        </p:nvSpPr>
        <p:spPr>
          <a:xfrm>
            <a:off x="723556" y="1913379"/>
            <a:ext cx="2270686" cy="307777"/>
          </a:xfrm>
          <a:prstGeom prst="rect">
            <a:avLst/>
          </a:prstGeom>
        </p:spPr>
        <p:txBody>
          <a:bodyPr wrap="none">
            <a:spAutoFit/>
          </a:bodyPr>
          <a:lstStyle/>
          <a:p>
            <a:r>
              <a:rPr lang="es-CL" sz="1400">
                <a:solidFill>
                  <a:srgbClr val="242A40"/>
                </a:solidFill>
                <a:latin typeface="+mj-lt"/>
              </a:rPr>
              <a:t>(variación anual, porcentaje)</a:t>
            </a:r>
          </a:p>
        </p:txBody>
      </p:sp>
      <p:sp>
        <p:nvSpPr>
          <p:cNvPr id="9" name="Rectángulo 8">
            <a:extLst>
              <a:ext uri="{FF2B5EF4-FFF2-40B4-BE49-F238E27FC236}">
                <a16:creationId xmlns:a16="http://schemas.microsoft.com/office/drawing/2014/main" id="{701C2743-A6AA-ABC3-C771-45B7BC1902C8}"/>
              </a:ext>
            </a:extLst>
          </p:cNvPr>
          <p:cNvSpPr/>
          <p:nvPr/>
        </p:nvSpPr>
        <p:spPr>
          <a:xfrm>
            <a:off x="5932639" y="1913379"/>
            <a:ext cx="2642262" cy="307777"/>
          </a:xfrm>
          <a:prstGeom prst="rect">
            <a:avLst/>
          </a:prstGeom>
        </p:spPr>
        <p:txBody>
          <a:bodyPr wrap="none">
            <a:spAutoFit/>
          </a:bodyPr>
          <a:lstStyle/>
          <a:p>
            <a:r>
              <a:rPr lang="es-CL" sz="1400">
                <a:solidFill>
                  <a:srgbClr val="242A40"/>
                </a:solidFill>
                <a:latin typeface="+mj-lt"/>
              </a:rPr>
              <a:t>(incidencias, puntos porcentuales)</a:t>
            </a:r>
          </a:p>
        </p:txBody>
      </p:sp>
      <p:sp>
        <p:nvSpPr>
          <p:cNvPr id="10" name="Rectángulo 9">
            <a:extLst>
              <a:ext uri="{FF2B5EF4-FFF2-40B4-BE49-F238E27FC236}">
                <a16:creationId xmlns:a16="http://schemas.microsoft.com/office/drawing/2014/main" id="{5846AFF7-CC48-9CE5-C7C1-15A2BC48B4F0}"/>
              </a:ext>
            </a:extLst>
          </p:cNvPr>
          <p:cNvSpPr/>
          <p:nvPr/>
        </p:nvSpPr>
        <p:spPr>
          <a:xfrm>
            <a:off x="723556" y="1612120"/>
            <a:ext cx="3956404" cy="369332"/>
          </a:xfrm>
          <a:prstGeom prst="rect">
            <a:avLst/>
          </a:prstGeom>
          <a:noFill/>
        </p:spPr>
        <p:txBody>
          <a:bodyPr wrap="none">
            <a:spAutoFit/>
          </a:bodyPr>
          <a:lstStyle/>
          <a:p>
            <a:r>
              <a:rPr lang="es-CL" dirty="0">
                <a:solidFill>
                  <a:srgbClr val="242A40"/>
                </a:solidFill>
              </a:rPr>
              <a:t>Índice de precios al consumidor (IPC) (*)</a:t>
            </a:r>
            <a:endParaRPr lang="es-CL" dirty="0">
              <a:solidFill>
                <a:srgbClr val="FF0000"/>
              </a:solidFill>
            </a:endParaRPr>
          </a:p>
        </p:txBody>
      </p:sp>
      <p:sp>
        <p:nvSpPr>
          <p:cNvPr id="12" name="Rectángulo 11">
            <a:extLst>
              <a:ext uri="{FF2B5EF4-FFF2-40B4-BE49-F238E27FC236}">
                <a16:creationId xmlns:a16="http://schemas.microsoft.com/office/drawing/2014/main" id="{E96E5701-1545-B2AF-1D8C-DDD1F684CA01}"/>
              </a:ext>
            </a:extLst>
          </p:cNvPr>
          <p:cNvSpPr/>
          <p:nvPr/>
        </p:nvSpPr>
        <p:spPr>
          <a:xfrm>
            <a:off x="5932639" y="1612120"/>
            <a:ext cx="3538982" cy="369332"/>
          </a:xfrm>
          <a:prstGeom prst="rect">
            <a:avLst/>
          </a:prstGeom>
          <a:noFill/>
        </p:spPr>
        <p:txBody>
          <a:bodyPr wrap="none">
            <a:spAutoFit/>
          </a:bodyPr>
          <a:lstStyle/>
          <a:p>
            <a:r>
              <a:rPr lang="es-CL">
                <a:solidFill>
                  <a:srgbClr val="242A40"/>
                </a:solidFill>
              </a:rPr>
              <a:t>Contribuciones al IPC anual total (*)</a:t>
            </a:r>
            <a:endParaRPr lang="es-CL">
              <a:solidFill>
                <a:srgbClr val="FF0000"/>
              </a:solidFill>
            </a:endParaRPr>
          </a:p>
        </p:txBody>
      </p:sp>
      <p:graphicFrame>
        <p:nvGraphicFramePr>
          <p:cNvPr id="13" name="Gráfico 12">
            <a:extLst>
              <a:ext uri="{FF2B5EF4-FFF2-40B4-BE49-F238E27FC236}">
                <a16:creationId xmlns:a16="http://schemas.microsoft.com/office/drawing/2014/main" id="{310265DB-0C38-F64A-3E26-59A5B0C45A2A}"/>
              </a:ext>
            </a:extLst>
          </p:cNvPr>
          <p:cNvGraphicFramePr>
            <a:graphicFrameLocks/>
          </p:cNvGraphicFramePr>
          <p:nvPr>
            <p:extLst>
              <p:ext uri="{D42A27DB-BD31-4B8C-83A1-F6EECF244321}">
                <p14:modId xmlns:p14="http://schemas.microsoft.com/office/powerpoint/2010/main" val="6487269"/>
              </p:ext>
            </p:extLst>
          </p:nvPr>
        </p:nvGraphicFramePr>
        <p:xfrm>
          <a:off x="847598" y="2379408"/>
          <a:ext cx="4644644" cy="34569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D13495CB-26D8-2AA6-BC5C-BD30B22826E7}"/>
              </a:ext>
            </a:extLst>
          </p:cNvPr>
          <p:cNvGraphicFramePr>
            <a:graphicFrameLocks/>
          </p:cNvGraphicFramePr>
          <p:nvPr>
            <p:extLst>
              <p:ext uri="{D42A27DB-BD31-4B8C-83A1-F6EECF244321}">
                <p14:modId xmlns:p14="http://schemas.microsoft.com/office/powerpoint/2010/main" val="1025428879"/>
              </p:ext>
            </p:extLst>
          </p:nvPr>
        </p:nvGraphicFramePr>
        <p:xfrm>
          <a:off x="6025896" y="2383795"/>
          <a:ext cx="4657344" cy="34525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015740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5004dc3-828f-4d78-9e4b-3b52e04134c2" xsi:nil="true"/>
    <lcf76f155ced4ddcb4097134ff3c332f xmlns="f984a043-e218-4263-b2d4-c53847e002f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E9DA1E25B4C1549AB77275C3A6D6628" ma:contentTypeVersion="11" ma:contentTypeDescription="Crear nuevo documento." ma:contentTypeScope="" ma:versionID="15b40ea5d1650fc96139633cf14e5098">
  <xsd:schema xmlns:xsd="http://www.w3.org/2001/XMLSchema" xmlns:xs="http://www.w3.org/2001/XMLSchema" xmlns:p="http://schemas.microsoft.com/office/2006/metadata/properties" xmlns:ns2="f984a043-e218-4263-b2d4-c53847e002f7" xmlns:ns3="d5004dc3-828f-4d78-9e4b-3b52e04134c2" targetNamespace="http://schemas.microsoft.com/office/2006/metadata/properties" ma:root="true" ma:fieldsID="bb50fb622ae90b61bb12e90354476538" ns2:_="" ns3:_="">
    <xsd:import namespace="f984a043-e218-4263-b2d4-c53847e002f7"/>
    <xsd:import namespace="d5004dc3-828f-4d78-9e4b-3b52e04134c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a043-e218-4263-b2d4-c53847e002f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Etiquetas de imagen" ma:readOnly="false" ma:fieldId="{5cf76f15-5ced-4ddc-b409-7134ff3c332f}" ma:taxonomyMulti="true" ma:sspId="44321521-9977-4e23-b86b-a1ec9eba7a9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004dc3-828f-4d78-9e4b-3b52e04134c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6dc4bb2-f4ad-43e4-97cf-6bcfbe1f9f57}" ma:internalName="TaxCatchAll" ma:showField="CatchAllData" ma:web="d5004dc3-828f-4d78-9e4b-3b52e0413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0F977D-256B-4B4B-9D62-FAAECD90F6C7}">
  <ds:schemaRefs>
    <ds:schemaRef ds:uri="c9520bab-c996-4acd-979d-65128bc10268"/>
    <ds:schemaRef ds:uri="d5004dc3-828f-4d78-9e4b-3b52e04134c2"/>
    <ds:schemaRef ds:uri="d60b028e-c0dd-4fce-b6fb-c9eef52b9a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984a043-e218-4263-b2d4-c53847e002f7"/>
  </ds:schemaRefs>
</ds:datastoreItem>
</file>

<file path=customXml/itemProps2.xml><?xml version="1.0" encoding="utf-8"?>
<ds:datastoreItem xmlns:ds="http://schemas.openxmlformats.org/officeDocument/2006/customXml" ds:itemID="{72B878FA-970C-49BC-9A8C-9BEE526BAA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a043-e218-4263-b2d4-c53847e002f7"/>
    <ds:schemaRef ds:uri="d5004dc3-828f-4d78-9e4b-3b52e0413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B255B0-DDEA-4B74-AB2C-539DF705C1F3}">
  <ds:schemaRefs>
    <ds:schemaRef ds:uri="http://schemas.microsoft.com/sharepoint/v3/contenttype/forms"/>
  </ds:schemaRefs>
</ds:datastoreItem>
</file>

<file path=docMetadata/LabelInfo.xml><?xml version="1.0" encoding="utf-8"?>
<clbl:labelList xmlns:clbl="http://schemas.microsoft.com/office/2020/mipLabelMetadata">
  <clbl:label id="{6f509eeb-56d7-4078-8c25-542621925144}" enabled="1" method="Privileged" siteId="{d1bf4087-52c2-42b9-913e-a262f9f83199}" removed="0"/>
</clbl:labelList>
</file>

<file path=docProps/app.xml><?xml version="1.0" encoding="utf-8"?>
<Properties xmlns="http://schemas.openxmlformats.org/officeDocument/2006/extended-properties" xmlns:vt="http://schemas.openxmlformats.org/officeDocument/2006/docPropsVTypes">
  <TotalTime>8130</TotalTime>
  <Words>1122</Words>
  <Application>Microsoft Office PowerPoint</Application>
  <PresentationFormat>Panorámica</PresentationFormat>
  <Paragraphs>118</Paragraphs>
  <Slides>18</Slides>
  <Notes>15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18</vt:i4>
      </vt:variant>
    </vt:vector>
  </HeadingPairs>
  <TitlesOfParts>
    <vt:vector size="25" baseType="lpstr">
      <vt:lpstr>Arial</vt:lpstr>
      <vt:lpstr>Calibri</vt:lpstr>
      <vt:lpstr>Calibri </vt:lpstr>
      <vt:lpstr>Calibri Light</vt:lpstr>
      <vt:lpstr>Times New Roman</vt:lpstr>
      <vt:lpstr>1_Tema de Office</vt:lpstr>
      <vt:lpstr>Tema de Office</vt:lpstr>
      <vt:lpstr>Presentación de PowerPoint</vt:lpstr>
      <vt:lpstr>Antecedentes recientes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Proyecciones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desempeño de la actividad y la demanda ha disminuido luego de un alto dinamismo a inicios de año.</dc:title>
  <dc:creator>Karina Quinteros A.</dc:creator>
  <cp:lastModifiedBy>Claudio Soto G.</cp:lastModifiedBy>
  <cp:revision>9</cp:revision>
  <dcterms:created xsi:type="dcterms:W3CDTF">2024-08-25T18:19:39Z</dcterms:created>
  <dcterms:modified xsi:type="dcterms:W3CDTF">2025-03-31T20:54:16Z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0x0101001E9DA1E25B4C1549AB77275C3A6D6628</vt:lpwstr>
  </property>
  <property fmtid="{D5CDD505-2E9C-101B-9397-08002B2CF9AE}" pid="3" name="MediaServiceImageTags">
    <vt:lpwstr/>
  </property>
</Properties>
</file>